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1" r:id="rId2"/>
    <p:sldId id="257" r:id="rId3"/>
    <p:sldId id="259" r:id="rId4"/>
    <p:sldId id="262" r:id="rId5"/>
    <p:sldId id="260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Προεπιλεγμένη ενότητα" id="{27DB749F-B009-433B-B04B-627EA1B82E43}">
          <p14:sldIdLst>
            <p14:sldId id="261"/>
            <p14:sldId id="257"/>
            <p14:sldId id="259"/>
            <p14:sldId id="262"/>
            <p14:sldId id="260"/>
            <p14:sldId id="263"/>
            <p14:sldId id="267"/>
            <p14:sldId id="268"/>
            <p14:sldId id="269"/>
            <p14:sldId id="270"/>
            <p14:sldId id="271"/>
            <p14:sldId id="272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89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C29A6D4-079A-442E-9983-397F98925E73}" type="datetimeFigureOut">
              <a:rPr lang="el-GR" smtClean="0"/>
              <a:t>23/5/2012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9080E9A-01F4-4092-B80A-46695BA64016}" type="slidenum">
              <a:rPr lang="el-GR" smtClean="0"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549424"/>
          </a:xfrm>
        </p:spPr>
        <p:txBody>
          <a:bodyPr>
            <a:noAutofit/>
          </a:bodyPr>
          <a:lstStyle/>
          <a:p>
            <a:r>
              <a:rPr lang="el-GR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ΗΛΕΚΤΡΟΝΙΚΟ</a:t>
            </a:r>
            <a:r>
              <a:rPr lang="el-G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ΠΑΡΟΥΣΙΟΛΟΓΙΟ</a:t>
            </a:r>
            <a:endParaRPr lang="el-GR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143" y="2438400"/>
            <a:ext cx="4767713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307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27117" y="1527174"/>
            <a:ext cx="28024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FFFF00"/>
                </a:solidFill>
              </a:rPr>
              <a:t>Αλλαγή Απουσίας Φοιτητή</a:t>
            </a:r>
          </a:p>
          <a:p>
            <a:pPr lvl="1"/>
            <a:r>
              <a:rPr lang="el-GR" sz="1400" b="1" dirty="0" smtClean="0">
                <a:solidFill>
                  <a:srgbClr val="FFFF00"/>
                </a:solidFill>
              </a:rPr>
              <a:t>1</a:t>
            </a:r>
            <a:r>
              <a:rPr lang="el-GR" sz="1400" dirty="0" smtClean="0">
                <a:solidFill>
                  <a:srgbClr val="FFFF00"/>
                </a:solidFill>
              </a:rPr>
              <a:t>. Εύρεση Απουσιών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549" y="2420888"/>
            <a:ext cx="5506166" cy="3126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023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681063"/>
            <a:ext cx="2190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 smtClean="0">
                <a:solidFill>
                  <a:srgbClr val="FFFF00"/>
                </a:solidFill>
              </a:rPr>
              <a:t>2. Επιλογή Μαθήματος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916" y="2234265"/>
            <a:ext cx="5506166" cy="3355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1247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681063"/>
            <a:ext cx="2815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FF00"/>
                </a:solidFill>
              </a:rPr>
              <a:t>3. Επιλογή Ημερομηνίας Απουσίας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47" y="2132856"/>
            <a:ext cx="4671703" cy="3558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1247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681063"/>
            <a:ext cx="2541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400" dirty="0" smtClean="0">
                <a:solidFill>
                  <a:srgbClr val="FFFF00"/>
                </a:solidFill>
              </a:rPr>
              <a:t>Αλλαγή Τμήματος Φοιτητή</a:t>
            </a:r>
          </a:p>
          <a:p>
            <a:pPr lvl="1"/>
            <a:r>
              <a:rPr lang="el-GR" sz="1400" dirty="0" smtClean="0">
                <a:solidFill>
                  <a:srgbClr val="FFFF00"/>
                </a:solidFill>
              </a:rPr>
              <a:t>1. Εύρεση Φοιτητή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092" y="2367401"/>
            <a:ext cx="5245813" cy="3089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5088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1877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FF00"/>
                </a:solidFill>
              </a:rPr>
              <a:t>2. Επιλογή μαθήματος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447" y="2420888"/>
            <a:ext cx="5245813" cy="2655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5088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1753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rgbClr val="FFFF00"/>
                </a:solidFill>
              </a:rPr>
              <a:t>3</a:t>
            </a:r>
            <a:r>
              <a:rPr lang="el-GR" sz="1400" dirty="0" smtClean="0">
                <a:solidFill>
                  <a:srgbClr val="FFFF00"/>
                </a:solidFill>
              </a:rPr>
              <a:t>. Επιλογή τμήματος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208" y="2420888"/>
            <a:ext cx="2908290" cy="2655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5414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3550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400" dirty="0" smtClean="0">
                <a:solidFill>
                  <a:srgbClr val="FFFF00"/>
                </a:solidFill>
              </a:rPr>
              <a:t>Αποθήκευση Παρουσιολογίου Τμήματος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208" y="2536256"/>
            <a:ext cx="2908290" cy="2425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3587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693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FF00"/>
                </a:solidFill>
              </a:rPr>
              <a:t>1. Επιλογή Εξαμήνου Μαθήματος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411" y="2536256"/>
            <a:ext cx="2583884" cy="2425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2230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1936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FF00"/>
                </a:solidFill>
              </a:rPr>
              <a:t>2. Επιλογή Μαθήματος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208" y="2886344"/>
            <a:ext cx="2908290" cy="172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2230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1786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FF00"/>
                </a:solidFill>
              </a:rPr>
              <a:t>3. Επιλογή Τμήματος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942" y="2536256"/>
            <a:ext cx="1920822" cy="2425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2230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203618"/>
            <a:ext cx="3124200" cy="1593764"/>
          </a:xfrm>
        </p:spPr>
      </p:pic>
      <p:sp>
        <p:nvSpPr>
          <p:cNvPr id="3" name="Τίτλος 2"/>
          <p:cNvSpPr>
            <a:spLocks noGrp="1"/>
          </p:cNvSpPr>
          <p:nvPr>
            <p:ph type="title"/>
          </p:nvPr>
        </p:nvSpPr>
        <p:spPr>
          <a:xfrm>
            <a:off x="1331640" y="1556792"/>
            <a:ext cx="6400800" cy="477416"/>
          </a:xfrm>
        </p:spPr>
        <p:txBody>
          <a:bodyPr>
            <a:normAutofit/>
          </a:bodyPr>
          <a:lstStyle/>
          <a:p>
            <a:r>
              <a:rPr lang="el-GR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ΣΚΟΠΟΣ-ΠΤΥΧΙΑΚΗΣ</a:t>
            </a:r>
            <a:endParaRPr lang="el-GR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Θέση περιεχομένου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76872"/>
            <a:ext cx="3110190" cy="3124200"/>
          </a:xfrm>
        </p:spPr>
      </p:pic>
      <p:sp>
        <p:nvSpPr>
          <p:cNvPr id="7" name="Δεξιό βέλος 6"/>
          <p:cNvSpPr/>
          <p:nvPr/>
        </p:nvSpPr>
        <p:spPr>
          <a:xfrm>
            <a:off x="3923928" y="3550001"/>
            <a:ext cx="100811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260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70C0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162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92D050"/>
                </a:solidFill>
              </a:rPr>
              <a:t>Λειτουργίες</a:t>
            </a:r>
            <a:r>
              <a:rPr lang="el-GR" sz="1400" dirty="0" smtClean="0">
                <a:solidFill>
                  <a:srgbClr val="92D050"/>
                </a:solidFill>
              </a:rPr>
              <a:t> Φοιτητή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952" y="2082552"/>
            <a:ext cx="3044954" cy="3578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36477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70C0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0048" y="1774774"/>
            <a:ext cx="24353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92D050"/>
                </a:solidFill>
              </a:rPr>
              <a:t>Εύρεση Μαθημάτων</a:t>
            </a:r>
          </a:p>
          <a:p>
            <a:r>
              <a:rPr lang="el-GR" sz="1400" dirty="0">
                <a:solidFill>
                  <a:srgbClr val="92D050"/>
                </a:solidFill>
              </a:rPr>
              <a:t> </a:t>
            </a:r>
            <a:r>
              <a:rPr lang="el-GR" sz="1400" dirty="0" smtClean="0">
                <a:solidFill>
                  <a:srgbClr val="92D050"/>
                </a:solidFill>
              </a:rPr>
              <a:t>     1. Εισαγωγή ΑΕΜ Φοιτητή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246" y="2348880"/>
            <a:ext cx="360636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2010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70C0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3564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92D050"/>
                </a:solidFill>
              </a:rPr>
              <a:t>2. Εμφάνιση Εργαστηρίων Παρακολούθησης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195223"/>
            <a:ext cx="4103852" cy="2990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2010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70C0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741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92D050"/>
                </a:solidFill>
              </a:rPr>
              <a:t>Εύρεση Απουσιών</a:t>
            </a:r>
          </a:p>
          <a:p>
            <a:r>
              <a:rPr lang="el-GR" sz="1600" dirty="0">
                <a:solidFill>
                  <a:srgbClr val="92D050"/>
                </a:solidFill>
              </a:rPr>
              <a:t> </a:t>
            </a:r>
            <a:r>
              <a:rPr lang="el-GR" sz="1600" dirty="0" smtClean="0">
                <a:solidFill>
                  <a:srgbClr val="92D050"/>
                </a:solidFill>
              </a:rPr>
              <a:t>    1. Εισαγωγή ΑΕΜ φοιτητή 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81" y="2359550"/>
            <a:ext cx="3578696" cy="3301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2010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70C0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743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92D050"/>
                </a:solidFill>
              </a:rPr>
              <a:t>2. Επιλογή Μαθήματος-Τμήματος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246" y="2292616"/>
            <a:ext cx="3606366" cy="3158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2010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70C0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578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92D050"/>
                </a:solidFill>
              </a:rPr>
              <a:t>3. Εμφάνιση Απουσιών Φοιτητή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669" y="2564904"/>
            <a:ext cx="5688632" cy="1609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5299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D019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1860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Login </a:t>
            </a:r>
            <a:r>
              <a:rPr lang="el-GR" sz="1600" dirty="0" smtClean="0">
                <a:solidFill>
                  <a:srgbClr val="002060"/>
                </a:solidFill>
              </a:rPr>
              <a:t>Καθηγητή</a:t>
            </a:r>
            <a:endParaRPr lang="el-GR" sz="1400" dirty="0" smtClean="0">
              <a:solidFill>
                <a:srgbClr val="002060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20888"/>
            <a:ext cx="6264696" cy="2305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3990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D019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824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002060"/>
                </a:solidFill>
              </a:rPr>
              <a:t>Κεντρική Σελίδα Καθηγητή</a:t>
            </a:r>
            <a:endParaRPr lang="el-GR" sz="1400" dirty="0" smtClean="0">
              <a:solidFill>
                <a:srgbClr val="002060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348880"/>
            <a:ext cx="403748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57606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D019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31547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002060"/>
                </a:solidFill>
              </a:rPr>
              <a:t>Εισαγωγή Απουσιών</a:t>
            </a:r>
          </a:p>
          <a:p>
            <a:pPr lvl="1"/>
            <a:r>
              <a:rPr lang="el-GR" sz="1400" dirty="0" smtClean="0">
                <a:solidFill>
                  <a:srgbClr val="002060"/>
                </a:solidFill>
              </a:rPr>
              <a:t>1. Επιλογή Εξαμήνου Μαθήματος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928" y="2420888"/>
            <a:ext cx="2456151" cy="2305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57606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D019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397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002060"/>
                </a:solidFill>
              </a:rPr>
              <a:t>Εισαγωγή Απουσιών</a:t>
            </a:r>
          </a:p>
          <a:p>
            <a:pPr lvl="1"/>
            <a:r>
              <a:rPr lang="el-GR" sz="1400" dirty="0" smtClean="0">
                <a:solidFill>
                  <a:srgbClr val="002060"/>
                </a:solidFill>
              </a:rPr>
              <a:t>2. Επιλογή Μαθήματος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642" y="2420888"/>
            <a:ext cx="3886724" cy="2305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5760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ΣΤΟΧΟΣ-ΠΤΥΧΙΑΚΗΣ</a:t>
            </a:r>
            <a:endParaRPr lang="el-GR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Θέση περιεχομένου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l-GR" dirty="0">
                <a:solidFill>
                  <a:srgbClr val="FFFF00"/>
                </a:solidFill>
              </a:rPr>
              <a:t>Ασφάλεια πληροφορίας και διαχείρισης</a:t>
            </a:r>
          </a:p>
          <a:p>
            <a:pPr lvl="0"/>
            <a:r>
              <a:rPr lang="el-GR" dirty="0">
                <a:solidFill>
                  <a:srgbClr val="FFFF00"/>
                </a:solidFill>
              </a:rPr>
              <a:t>Ταχύτητα χρήσης</a:t>
            </a:r>
          </a:p>
          <a:p>
            <a:pPr lvl="0"/>
            <a:r>
              <a:rPr lang="el-GR" dirty="0">
                <a:solidFill>
                  <a:srgbClr val="FFFF00"/>
                </a:solidFill>
              </a:rPr>
              <a:t>Εγκυρότητα πληροφορίας</a:t>
            </a:r>
          </a:p>
          <a:p>
            <a:pPr lvl="0"/>
            <a:r>
              <a:rPr lang="el-GR" dirty="0">
                <a:solidFill>
                  <a:srgbClr val="FFFF00"/>
                </a:solidFill>
              </a:rPr>
              <a:t>Ευκολία χρήσης</a:t>
            </a:r>
          </a:p>
          <a:p>
            <a:pPr lvl="0"/>
            <a:r>
              <a:rPr lang="el-GR" dirty="0">
                <a:solidFill>
                  <a:srgbClr val="FFFF00"/>
                </a:solidFill>
              </a:rPr>
              <a:t>Προσαρμοστικότητα σε αλλαγές (μαθημάτων, τμημάτων, σπουδαστών)</a:t>
            </a:r>
          </a:p>
          <a:p>
            <a:pPr lvl="0"/>
            <a:r>
              <a:rPr lang="el-GR" dirty="0">
                <a:solidFill>
                  <a:srgbClr val="FFFF00"/>
                </a:solidFill>
              </a:rPr>
              <a:t>Συνδεσιμότητα με τα υπάρχων συστήματα</a:t>
            </a:r>
          </a:p>
          <a:p>
            <a:pPr lvl="0"/>
            <a:r>
              <a:rPr lang="el-GR" dirty="0">
                <a:solidFill>
                  <a:srgbClr val="FFFF00"/>
                </a:solidFill>
              </a:rPr>
              <a:t>Αρχειοθέτηση πληροφορίας</a:t>
            </a:r>
          </a:p>
          <a:p>
            <a:pPr indent="0">
              <a:buNone/>
            </a:pP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D019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22294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002060"/>
                </a:solidFill>
              </a:rPr>
              <a:t>Εισαγωγή Απουσιών</a:t>
            </a:r>
          </a:p>
          <a:p>
            <a:pPr lvl="1"/>
            <a:r>
              <a:rPr lang="el-GR" sz="1400" dirty="0" smtClean="0">
                <a:solidFill>
                  <a:srgbClr val="002060"/>
                </a:solidFill>
              </a:rPr>
              <a:t>3. Επιλογή Τμήματος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420888"/>
            <a:ext cx="2389098" cy="3016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57606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D019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30566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002060"/>
                </a:solidFill>
              </a:rPr>
              <a:t>Εισαγωγή Απουσιών</a:t>
            </a:r>
          </a:p>
          <a:p>
            <a:pPr lvl="1"/>
            <a:r>
              <a:rPr lang="el-GR" sz="1400" dirty="0" smtClean="0">
                <a:solidFill>
                  <a:srgbClr val="002060"/>
                </a:solidFill>
              </a:rPr>
              <a:t>4. Επιλογή Παρόντων Φοιτητών</a:t>
            </a: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70"/>
          <a:stretch/>
        </p:blipFill>
        <p:spPr>
          <a:xfrm>
            <a:off x="899592" y="2276872"/>
            <a:ext cx="7025303" cy="3259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57606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D019"/>
            </a:gs>
            <a:gs pos="100000">
              <a:schemeClr val="bg1">
                <a:shade val="80000"/>
              </a:schemeClr>
            </a:gs>
          </a:gsLst>
          <a:path path="circle">
            <a:fillToRect l="5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8547" y="1774775"/>
            <a:ext cx="47969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rgbClr val="002060"/>
                </a:solidFill>
              </a:rPr>
              <a:t>Εισαγωγή Απουσιών</a:t>
            </a:r>
          </a:p>
          <a:p>
            <a:pPr lvl="1"/>
            <a:r>
              <a:rPr lang="el-GR" sz="1400" dirty="0" smtClean="0">
                <a:solidFill>
                  <a:srgbClr val="002060"/>
                </a:solidFill>
              </a:rPr>
              <a:t>5. Εμφάνιση Συνολικού Παρουσιολογίου μέχρι στιγμής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296" y="2342369"/>
            <a:ext cx="6048672" cy="331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57606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685800"/>
          </a:xfrm>
        </p:spPr>
        <p:txBody>
          <a:bodyPr>
            <a:normAutofit/>
          </a:bodyPr>
          <a:lstStyle/>
          <a:p>
            <a:r>
              <a:rPr lang="el-GR" sz="1800" dirty="0" smtClean="0">
                <a:solidFill>
                  <a:schemeClr val="bg1"/>
                </a:solidFill>
              </a:rPr>
              <a:t>Μελλοντικεσ</a:t>
            </a:r>
            <a:r>
              <a:rPr lang="el-GR" sz="1800" dirty="0" smtClean="0"/>
              <a:t> </a:t>
            </a:r>
            <a:r>
              <a:rPr lang="el-GR" sz="1800" dirty="0" smtClean="0">
                <a:solidFill>
                  <a:schemeClr val="bg1"/>
                </a:solidFill>
              </a:rPr>
              <a:t>βελτιωσεισ</a:t>
            </a:r>
            <a:endParaRPr lang="el-GR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420888"/>
            <a:ext cx="5339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l-GR" dirty="0" smtClean="0">
                <a:solidFill>
                  <a:schemeClr val="bg1"/>
                </a:solidFill>
              </a:rPr>
              <a:t>Προσθήκη Ηλεκτρονικής Δήλωσης Εργαστηρίων</a:t>
            </a:r>
          </a:p>
          <a:p>
            <a:pPr marL="342900" indent="-342900">
              <a:buFont typeface="+mj-lt"/>
              <a:buAutoNum type="arabicPeriod"/>
            </a:pPr>
            <a:r>
              <a:rPr lang="el-GR" dirty="0" smtClean="0">
                <a:solidFill>
                  <a:schemeClr val="bg1"/>
                </a:solidFill>
              </a:rPr>
              <a:t>Γενικό Παρουσιολόγιο (με κώδικα γέφυρας).</a:t>
            </a: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0099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2516" y="2348880"/>
            <a:ext cx="5801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Ευχαριστώ για την Προσοχή σας</a:t>
            </a:r>
            <a:endParaRPr lang="el-GR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3519" y="4971669"/>
            <a:ext cx="2219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Νίκος Ζαχαρίου 2012</a:t>
            </a: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35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000" dirty="0" smtClean="0">
                <a:solidFill>
                  <a:srgbClr val="002060"/>
                </a:solidFill>
              </a:rPr>
              <a:t>ΕΡΓΑΛΕΙΑ ΠΟΥ ΧΡΗΣΙΜΟΠΟΙΗΘΗΚΑΝ</a:t>
            </a:r>
            <a:endParaRPr lang="el-GR" sz="2000" dirty="0">
              <a:solidFill>
                <a:srgbClr val="00206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Εργαλεία προγραμματισμού</a:t>
            </a:r>
            <a:r>
              <a:rPr lang="el-G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l-GR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MySQL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HTML/CSS</a:t>
            </a:r>
            <a:endParaRPr lang="el-GR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Apache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2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331640" y="1484784"/>
            <a:ext cx="6400800" cy="477416"/>
          </a:xfrm>
        </p:spPr>
        <p:txBody>
          <a:bodyPr>
            <a:noAutofit/>
          </a:bodyPr>
          <a:lstStyle/>
          <a:p>
            <a:r>
              <a:rPr lang="el-GR" sz="2400" dirty="0" smtClean="0">
                <a:solidFill>
                  <a:srgbClr val="002060"/>
                </a:solidFill>
              </a:rPr>
              <a:t>ΣΧΕΣΙΑΚΟΣ ΠΙΝΑΚΑΣ</a:t>
            </a:r>
            <a:r>
              <a:rPr lang="en-US" sz="2400" dirty="0" smtClean="0">
                <a:solidFill>
                  <a:srgbClr val="002060"/>
                </a:solidFill>
              </a:rPr>
              <a:t>-</a:t>
            </a:r>
            <a:r>
              <a:rPr lang="el-GR" sz="2400" dirty="0" smtClean="0">
                <a:solidFill>
                  <a:srgbClr val="002060"/>
                </a:solidFill>
              </a:rPr>
              <a:t>ΒΔ</a:t>
            </a:r>
            <a:endParaRPr lang="el-GR" sz="2400" dirty="0">
              <a:solidFill>
                <a:srgbClr val="002060"/>
              </a:solidFill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005" y="2438400"/>
            <a:ext cx="5645990" cy="3048000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68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07849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400800" cy="56842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endParaRPr lang="el-GR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959673" y="2282365"/>
            <a:ext cx="2448272" cy="178268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l-GR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Αρχική Σελίδα</a:t>
            </a:r>
          </a:p>
          <a:p>
            <a:pPr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Διαχειριστής</a:t>
            </a:r>
          </a:p>
          <a:p>
            <a:pPr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Καθηγητής</a:t>
            </a:r>
          </a:p>
          <a:p>
            <a:pPr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Φοιτητής</a:t>
            </a:r>
            <a:endParaRPr lang="el-GR" sz="16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00611" y="2368622"/>
            <a:ext cx="2448272" cy="160043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l-GR" dirty="0" smtClean="0">
                <a:solidFill>
                  <a:schemeClr val="bg2"/>
                </a:solidFill>
              </a:rPr>
              <a:t>Διαχειριστής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</a:rPr>
              <a:t>Δημιουργία ΒΔ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</a:rPr>
              <a:t>Αλλαγή Απουσίας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</a:rPr>
              <a:t>Αλλαγή Τμήματος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</a:rPr>
              <a:t>Αποθήκευση Παρουσιολογίου</a:t>
            </a:r>
            <a:endParaRPr lang="el-GR" sz="1600" dirty="0">
              <a:solidFill>
                <a:schemeClr val="bg2"/>
              </a:solidFill>
            </a:endParaRPr>
          </a:p>
        </p:txBody>
      </p:sp>
      <p:cxnSp>
        <p:nvCxnSpPr>
          <p:cNvPr id="6" name="Γωνιακή σύνδεση 5"/>
          <p:cNvCxnSpPr/>
          <p:nvPr/>
        </p:nvCxnSpPr>
        <p:spPr>
          <a:xfrm flipV="1">
            <a:off x="2483768" y="2492896"/>
            <a:ext cx="2232248" cy="5896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43608" y="4509120"/>
            <a:ext cx="2508828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l-GR" dirty="0" smtClean="0">
                <a:solidFill>
                  <a:schemeClr val="bg2"/>
                </a:solidFill>
              </a:rPr>
              <a:t>Καθηγητής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l-GR" dirty="0" smtClean="0">
                <a:solidFill>
                  <a:schemeClr val="bg2"/>
                </a:solidFill>
              </a:rPr>
              <a:t>Εισαγωγή Απουσιών</a:t>
            </a:r>
            <a:endParaRPr lang="el-GR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2425" y="4386009"/>
            <a:ext cx="2630079" cy="89255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l-GR" dirty="0" smtClean="0">
                <a:solidFill>
                  <a:schemeClr val="bg2"/>
                </a:solidFill>
              </a:rPr>
              <a:t>Φοιτητής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</a:rPr>
              <a:t>Αναζήτηση Μαθημάτων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bg2"/>
                </a:solidFill>
              </a:rPr>
              <a:t>Αναζήτηση Απουσιών </a:t>
            </a:r>
            <a:endParaRPr lang="el-GR" sz="1600" dirty="0">
              <a:solidFill>
                <a:schemeClr val="bg2"/>
              </a:solidFill>
            </a:endParaRPr>
          </a:p>
        </p:txBody>
      </p:sp>
      <p:sp>
        <p:nvSpPr>
          <p:cNvPr id="13" name="Δεξιό βέλος 12"/>
          <p:cNvSpPr/>
          <p:nvPr/>
        </p:nvSpPr>
        <p:spPr>
          <a:xfrm>
            <a:off x="4572000" y="2420888"/>
            <a:ext cx="14401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5" name="Γωνιακή σύνδεση 14"/>
          <p:cNvCxnSpPr/>
          <p:nvPr/>
        </p:nvCxnSpPr>
        <p:spPr>
          <a:xfrm rot="16200000" flipH="1">
            <a:off x="1727684" y="3825044"/>
            <a:ext cx="1224136" cy="2880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Βέλος προς τα κάτω 15"/>
          <p:cNvSpPr/>
          <p:nvPr/>
        </p:nvSpPr>
        <p:spPr>
          <a:xfrm>
            <a:off x="2411760" y="4509120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8" name="Γωνιακή σύνδεση 17"/>
          <p:cNvCxnSpPr/>
          <p:nvPr/>
        </p:nvCxnSpPr>
        <p:spPr>
          <a:xfrm>
            <a:off x="2051720" y="3789040"/>
            <a:ext cx="2808312" cy="93610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Δεξιό βέλος 18"/>
          <p:cNvSpPr/>
          <p:nvPr/>
        </p:nvSpPr>
        <p:spPr>
          <a:xfrm>
            <a:off x="4716016" y="4653136"/>
            <a:ext cx="144016" cy="1791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750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681063"/>
            <a:ext cx="1574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400" dirty="0" smtClean="0">
                <a:solidFill>
                  <a:srgbClr val="00B0F0"/>
                </a:solidFill>
              </a:rPr>
              <a:t>Αρχική Σελίδα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968" y="2132856"/>
            <a:ext cx="7078063" cy="3558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866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681063"/>
            <a:ext cx="1820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FFFF00"/>
                </a:solidFill>
              </a:rPr>
              <a:t>Login </a:t>
            </a:r>
            <a:r>
              <a:rPr lang="el-GR" sz="1400" dirty="0" smtClean="0">
                <a:solidFill>
                  <a:srgbClr val="FFFF00"/>
                </a:solidFill>
              </a:rPr>
              <a:t>Διαχειριστή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968" y="2482146"/>
            <a:ext cx="7078063" cy="286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023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chemeClr val="bg1">
                <a:shade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5919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Επισκόπηση Εφαρμογής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681063"/>
            <a:ext cx="2659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l-GR" sz="1400" dirty="0" smtClean="0">
                <a:solidFill>
                  <a:srgbClr val="FFFF00"/>
                </a:solidFill>
              </a:rPr>
              <a:t>Κεντρική Σελίδα Διαχειριστή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318" y="2132856"/>
            <a:ext cx="4777362" cy="3558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023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Υψηλή ραπτική">
  <a:themeElements>
    <a:clrScheme name="Υψηλή ραπτική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Επίσημο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Υψηλή ραπτική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108</TotalTime>
  <Words>269</Words>
  <Application>Microsoft Office PowerPoint</Application>
  <PresentationFormat>Προβολή στην οθόνη (4:3)</PresentationFormat>
  <Paragraphs>99</Paragraphs>
  <Slides>34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34</vt:i4>
      </vt:variant>
    </vt:vector>
  </HeadingPairs>
  <TitlesOfParts>
    <vt:vector size="35" baseType="lpstr">
      <vt:lpstr>Υψηλή ραπτική</vt:lpstr>
      <vt:lpstr>ΗΛΕΚΤΡΟΝΙΚΟ ΠΑΡΟΥΣΙΟΛΟΓΙΟ</vt:lpstr>
      <vt:lpstr>ΣΚΟΠΟΣ-ΠΤΥΧΙΑΚΗΣ</vt:lpstr>
      <vt:lpstr>ΣΤΟΧΟΣ-ΠΤΥΧΙΑΚΗΣ</vt:lpstr>
      <vt:lpstr>ΕΡΓΑΛΕΙΑ ΠΟΥ ΧΡΗΣΙΜΟΠΟΙΗΘΗΚΑΝ</vt:lpstr>
      <vt:lpstr>ΣΧΕΣΙΑΚΟΣ ΠΙΝΑΚΑΣ-ΒΔ</vt:lpstr>
      <vt:lpstr>Site map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Μελλοντικεσ βελτιωσεισ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ΤΙΤΛΟΣ ΠΤΥΧΙΑΚΗΣ ΕΡΓΑΣΙΑΣ</dc:title>
  <dc:creator>cbd</dc:creator>
  <cp:lastModifiedBy>cbd</cp:lastModifiedBy>
  <cp:revision>20</cp:revision>
  <dcterms:created xsi:type="dcterms:W3CDTF">2012-05-16T08:33:42Z</dcterms:created>
  <dcterms:modified xsi:type="dcterms:W3CDTF">2012-05-23T07:13:16Z</dcterms:modified>
</cp:coreProperties>
</file>