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DAD49-53E5-43AC-83CC-20ECAE4E9A61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B8987-3462-4C8A-817E-62B828C56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205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53E4D-3695-4D29-9863-67E9F653A97F}" type="datetimeFigureOut">
              <a:rPr lang="en-US" smtClean="0"/>
              <a:t>12/18/2020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D358A-5BA0-49F3-BC9E-0F7337324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112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D358A-5BA0-49F3-BC9E-0F73373240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603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398DF9-FD44-4418-B10D-B508AD63A0B3}" type="datetime1">
              <a:rPr lang="en-US" smtClean="0"/>
              <a:t>12/18/2020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7EF889-D9F1-428B-895F-B97A30D94D57}" type="datetime1">
              <a:rPr lang="en-US" smtClean="0"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036B98-A589-44F1-B5D4-3C8B57CB0936}" type="datetime1">
              <a:rPr lang="en-US" smtClean="0"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96FFA-D44A-4A73-B6F6-28EBCA5DB36C}" type="datetime1">
              <a:rPr lang="en-US" smtClean="0"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FC9230-86BE-4051-A633-6C6328877BF6}" type="datetime1">
              <a:rPr lang="en-US" smtClean="0"/>
              <a:t>12/18/2020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8B84EB-35F0-4DBF-B0F7-56C30F5591C2}" type="datetime1">
              <a:rPr lang="en-US" smtClean="0"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2A51ED-1E1D-45C2-BC8C-29445E863575}" type="datetime1">
              <a:rPr lang="en-US" smtClean="0"/>
              <a:t>12/18/2020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06DB0D-DAFB-4CF7-91E5-E3C63E028861}" type="datetime1">
              <a:rPr lang="en-US" smtClean="0"/>
              <a:t>12/18/2020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9B4E5-361D-47EE-8DFF-9D19D177B0C0}" type="datetime1">
              <a:rPr lang="en-US" smtClean="0"/>
              <a:t>12/18/2020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CF4D1E-7CAA-4783-B40D-67640F2EEC22}" type="datetime1">
              <a:rPr lang="en-US" smtClean="0"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3A40ED-2180-45DD-9944-8097A1B5D204}" type="datetime1">
              <a:rPr lang="en-US" smtClean="0"/>
              <a:t>12/18/2020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2C2AD4-80D3-4F94-AA00-A4974633E954}" type="datetime1">
              <a:rPr lang="en-US" smtClean="0"/>
              <a:t>12/18/2020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59BF75-A823-47BD-85E0-E40993E4E6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l.techinfus.com/" TargetMode="External"/><Relationship Id="rId3" Type="http://schemas.openxmlformats.org/officeDocument/2006/relationships/hyperlink" Target="https://developer.android.com/studio" TargetMode="External"/><Relationship Id="rId7" Type="http://schemas.openxmlformats.org/officeDocument/2006/relationships/hyperlink" Target="https://www.tutorialspoint.com/android" TargetMode="External"/><Relationship Id="rId2" Type="http://schemas.openxmlformats.org/officeDocument/2006/relationships/hyperlink" Target="https://www.oracle.com/jav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AnyChart/AnyChart-Android" TargetMode="External"/><Relationship Id="rId5" Type="http://schemas.openxmlformats.org/officeDocument/2006/relationships/hyperlink" Target="https://el.wikipedia.org/wiki/Android" TargetMode="External"/><Relationship Id="rId4" Type="http://schemas.openxmlformats.org/officeDocument/2006/relationships/hyperlink" Target="https://www.sqlite.org/" TargetMode="External"/><Relationship Id="rId9" Type="http://schemas.openxmlformats.org/officeDocument/2006/relationships/hyperlink" Target="https://www.redhat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isel4/MoneyManage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sz="4000" dirty="0"/>
              <a:t>Εφαρμογή σε android για διαχείριση εσόδων-εξόδων (Android</a:t>
            </a:r>
            <a:br>
              <a:rPr lang="el-GR" sz="4000" dirty="0"/>
            </a:br>
            <a:r>
              <a:rPr lang="en-US" sz="4000" dirty="0"/>
              <a:t>application for income-outcome management</a:t>
            </a:r>
            <a:r>
              <a:rPr lang="en-US" dirty="0"/>
              <a:t>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7338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7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Προβολή ιστορικού εσόδων - εξόδων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47800"/>
            <a:ext cx="2286000" cy="39417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913" y="1447800"/>
            <a:ext cx="2341687" cy="3941763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133600" y="56388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Λίστα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με το ιστορικό συναλλαγών.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Εμφάνιση ποσού, ημερομηνίας,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κατηγορίας συναλλαγής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07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Προβολή – διαγραφή συναλλαγής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7800"/>
            <a:ext cx="2342481" cy="3941763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47800"/>
            <a:ext cx="2341687" cy="3941763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21457" y="5638800"/>
            <a:ext cx="41335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Κουμπί διαγραφής συναλλαγής.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Κουμπί επιστροφής στην αρχική οθόνη.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81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Πληροφορίες εφαρμογής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295400"/>
            <a:ext cx="2743200" cy="3941763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48000" y="5486400"/>
            <a:ext cx="4041775" cy="994106"/>
          </a:xfrm>
        </p:spPr>
        <p:txBody>
          <a:bodyPr>
            <a:normAutofit/>
          </a:bodyPr>
          <a:lstStyle/>
          <a:p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Πληροφορίες σχετικά με την λειτουργικότητα της εφαρμογής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4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>
                <a:hlinkClick r:id="rId2"/>
              </a:rPr>
              <a:t>https://www.oracle.com/java</a:t>
            </a:r>
            <a:r>
              <a:rPr lang="el-GR" sz="2000" dirty="0" smtClean="0"/>
              <a:t>						</a:t>
            </a:r>
          </a:p>
          <a:p>
            <a:r>
              <a:rPr lang="en-US" sz="2000" dirty="0" smtClean="0">
                <a:hlinkClick r:id="rId3"/>
              </a:rPr>
              <a:t>https://developer.android.com/studio</a:t>
            </a:r>
            <a:r>
              <a:rPr lang="el-GR" sz="2000" dirty="0" smtClean="0"/>
              <a:t>				</a:t>
            </a:r>
          </a:p>
          <a:p>
            <a:r>
              <a:rPr lang="en-US" sz="2000" dirty="0" smtClean="0">
                <a:hlinkClick r:id="rId4"/>
              </a:rPr>
              <a:t>https://www.sqlite.org</a:t>
            </a:r>
            <a:r>
              <a:rPr lang="el-GR" sz="2000" dirty="0" smtClean="0"/>
              <a:t>						</a:t>
            </a:r>
          </a:p>
          <a:p>
            <a:r>
              <a:rPr lang="en-US" sz="2000" dirty="0" smtClean="0">
                <a:hlinkClick r:id="rId5"/>
              </a:rPr>
              <a:t>https://el.wikipedia.org/wiki/Android</a:t>
            </a:r>
            <a:r>
              <a:rPr lang="el-GR" sz="2000" dirty="0" smtClean="0"/>
              <a:t>				</a:t>
            </a:r>
          </a:p>
          <a:p>
            <a:r>
              <a:rPr lang="en-US" sz="2000" dirty="0" smtClean="0">
                <a:hlinkClick r:id="rId6"/>
              </a:rPr>
              <a:t>https://github.com/AnyChart/AnyChart-Android</a:t>
            </a:r>
            <a:r>
              <a:rPr lang="el-GR" sz="2000" dirty="0" smtClean="0"/>
              <a:t>			</a:t>
            </a:r>
          </a:p>
          <a:p>
            <a:r>
              <a:rPr lang="en-US" sz="2000" dirty="0" smtClean="0">
                <a:hlinkClick r:id="rId7"/>
              </a:rPr>
              <a:t>https://www.tutorialspoint.com/android</a:t>
            </a:r>
            <a:r>
              <a:rPr lang="el-GR" sz="2000" dirty="0" smtClean="0"/>
              <a:t>				</a:t>
            </a:r>
          </a:p>
          <a:p>
            <a:r>
              <a:rPr lang="en-US" sz="2000" dirty="0" smtClean="0">
                <a:hlinkClick r:id="rId8"/>
              </a:rPr>
              <a:t>https://el.techinfus.com</a:t>
            </a:r>
            <a:r>
              <a:rPr lang="el-GR" sz="2000" dirty="0" smtClean="0"/>
              <a:t>						</a:t>
            </a:r>
          </a:p>
          <a:p>
            <a:r>
              <a:rPr lang="en-US" sz="2000" dirty="0" smtClean="0">
                <a:hlinkClick r:id="rId9"/>
              </a:rPr>
              <a:t>https://www.redhat.com</a:t>
            </a:r>
            <a:r>
              <a:rPr lang="el-GR" sz="2000" dirty="0" smtClean="0"/>
              <a:t>	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Πηγές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64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κώδικας της εφαρμογής είναι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open source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στο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GitHub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και βρίσκεται στο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repository MoneyManager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του προφίλ μου.</a:t>
            </a:r>
          </a:p>
          <a:p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Επίσης, στα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release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βρίσκεται και το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apk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για την εγκατάσταση της.</a:t>
            </a:r>
          </a:p>
          <a:p>
            <a:pPr marL="109728" indent="0">
              <a:buNone/>
            </a:pPr>
            <a:endParaRPr lang="el-G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https://github.com/Misel4/MoneyManager</a:t>
            </a:r>
            <a:endParaRPr lang="el-G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57400" lvl="8" indent="0">
              <a:buNone/>
            </a:pPr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Σας ευχαριστώ πολύ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Που μπορεί κανείς να βρει την εφαρμογή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673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Ο σκοπός της εργασίας αυτής είναι η ανάπτυξη μιας εφαρμογής για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λογισμικό Android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η οποία επιτρέπει την εισαγωγή, επεξεργασία οικονομικών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δεδομένων, ταξινομημένα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σε κατηγορίες καθώς και γραφήματα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ανα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μήνα, έτος.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Έυκολη διαχείρηση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, εύκολη πλοήγηση, χωρίς διαφημίσεις, πλήρως λειτουργική και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διανέμεται δωρεάν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σε όποιον θέλει να την χρησιμοποιήσει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Ο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κώδικας της εφαρμογής είναι open source και μπορεί ο καθένας να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τον κατεβάσει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και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να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τον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χρησιμοποιήσει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ανάλογα με τις ανάγκες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του(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GitHub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b="1" u="sng" dirty="0" smtClean="0"/>
              <a:t>Σκοπός 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83742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To Android είναι λειτουργικό σύστημα για συσκευές κινητής τηλεφωνίας το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οποίο τρέχει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τον πυρήνα του λειτουργικού linux. Δημιουργήθηκε από την Google και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αργότερα απ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την Open Handset Alliance. Επιτρέπει στους προγραμματιστές την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ανάπτυξη εφαρμογών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με κώδικα της γλώσσας προγραμματισμού JAVA, C#, Kotlin.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Είναι σχεδιασμένο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για συσκευές με οθόνη αφής, αυτοκίνητα , τηλεοράσεις και ρολόγια χειρός.</a:t>
            </a:r>
          </a:p>
          <a:p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Το Android είναι το πιο δημοφιλής λογισμικό στον κόσμο. Έχει τις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περισσότερες πωλήσεις 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</a:rPr>
              <a:t>ευρέως ξεπερνώντας Windows, iOS και Mac OS μαζί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Android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724400"/>
            <a:ext cx="30289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Java – Object oriented language </a:t>
            </a:r>
          </a:p>
          <a:p>
            <a:pPr marL="0" indent="0">
              <a:buNone/>
            </a:pP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Ένας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από τους μεγαλύτερους λόγους για τους οποίους η Java είναι τόσο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δημοφιλής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είναι η ανεξαρτησία της πλατφόρμας. Τα προγράμματα μπορούν να εκτελεστούν σε</a:t>
            </a:r>
          </a:p>
          <a:p>
            <a:pPr marL="0" indent="0">
              <a:buNone/>
            </a:pP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διάφορους τύπους υπολογιστών, εφόσον διαθέτει Java Runtime Environment (JRE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Θεωρείται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μια εξελισσόμενη γλώσσα που συνδυάζει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σχεδόν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μοναδικά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τη σταθερότητα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με την καινοτομία. Ακόμη, ο κώδικας που είναι γραμμένος 15 χρόνια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πριν,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θα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μπορεί να εκτελείται στα πιο ενημερωμένα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JVM.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Έχει την δυνατότητα δημιουργίας ολοκληρωμένων εφαρμογών που μπορούν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να εκτελεστούν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σε έναν μόνο υπολογιστή ή να διανεμηθούν σε διακομιστές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και πελάτες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σε ένα δίκτυο</a:t>
            </a:r>
            <a:r>
              <a:rPr lang="el-GR" sz="1400" dirty="0" smtClean="0"/>
              <a:t>.</a:t>
            </a:r>
          </a:p>
          <a:p>
            <a:pPr marL="109728" indent="0">
              <a:buNone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Java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χρησιμοποιείται για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Ανάπτυξη εφαρμογών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Android.						</a:t>
            </a:r>
          </a:p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Ανάπτυξη επιστημονικών εφαρμογών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Ανάπτυξη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web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εφαρμογών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	</a:t>
            </a:r>
          </a:p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Ανάπτυξη εργαλείων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λογισμικού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Γλώσσα προγραμματισμού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4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t>Gradle</a:t>
            </a:r>
            <a:endParaRPr lang="en-US" sz="1600" dirty="0" smtClean="0"/>
          </a:p>
          <a:p>
            <a:pPr marL="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βασικό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εργαλείο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βιβλιοθήκη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που χρησιμοποιήθηκε για την κατασκευή του κώδικα είναι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το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Gradle.Ένα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εργαλείο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αυτοματοποίησης,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ανοιχτού κώδικα που έχει σχεδιαστεί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αρκετά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ευέλικτο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ώστε να δημιουργεί οποιοδήποτε τύπο λογισμικού. Ελέγχει την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διαδικασία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ανάπτυξης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του κώδικα, τα συλλέγει για testing και τα δημοσιεύει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Καθορίζει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ποιές εργασίες πρέπει να εκτελεστούν, με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ποιά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σειρά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και στη συνέχεια προχωρά στην εκτέλεση τους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SQLite database</a:t>
            </a:r>
          </a:p>
          <a:p>
            <a:pPr marL="0" indent="0"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Η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SQLite είναι μια βιβλιοθήκη γλώσσας C που περιέχει μια μικρή,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γρήγορη,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αυτόνομη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, υψηλής αξιοπιστίας μηχανή βάσης δεδομένων. Η πιο διάσημη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βάση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δεδομένων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στον κόσμο. Είναι ενσωματωμένη σε όλα τα κινητά τηλέφωνα και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τους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περισσότερους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υπολογιστές και συνοδεύεται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απο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αμέτρητες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εφαρμογές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που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χρησιμοποιούνται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καθημερινά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AnyChart </a:t>
            </a:r>
          </a:p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Το AnyChart Android είναι μια βιβλιοθήκη οπτικοποίησης δεδομένων για εύκολη δημιουργία διαδραστικών χαρτών σε εφαρμογές Android. Τρέχει στο API 19+ (Android 4.4) και διαθέτει δεκάδες ενσωματωμένους τύπους γραφημάτων.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Βιλιοθήκες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24000"/>
            <a:ext cx="3200400" cy="1371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l-G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Εργαλεία</a:t>
            </a:r>
            <a:endParaRPr lang="en-US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006" y="4983885"/>
            <a:ext cx="2304473" cy="7382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221929"/>
            <a:ext cx="2482862" cy="11772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060795"/>
            <a:ext cx="2356295" cy="1447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76400"/>
            <a:ext cx="3261287" cy="947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4648200"/>
            <a:ext cx="1485328" cy="12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Οι βασικότερες λειτουργίες της εφαρμογής διαχείρησης εσόδων – εξόδων είναι οι εξής:</a:t>
            </a:r>
          </a:p>
          <a:p>
            <a:pPr marL="109728" indent="0">
              <a:buNone/>
            </a:pPr>
            <a:endParaRPr lang="el-G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Εισαγωγή ποσού εσόδων – εξόδων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						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Επιλογή ημερομηνίας, 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κατηγορίας.						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Προβολή ιστορικού συναλλαγών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						</a:t>
            </a:r>
          </a:p>
          <a:p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Προβολή συνολικού ποσού που απομένει.					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Προβολή διαγραμμάτων πίτας, στήλης, γραμμής</a:t>
            </a:r>
            <a:r>
              <a:rPr lang="el-G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				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Διαγραφή, προβολή συναλλαγών.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Παρουσίαση εφαρμογής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33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Αρχική οθόνη</a:t>
            </a:r>
            <a:endParaRPr lang="en-US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1"/>
            <a:ext cx="4724400" cy="4724400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10200" y="1444294"/>
            <a:ext cx="3276600" cy="3941763"/>
          </a:xfrm>
        </p:spPr>
        <p:txBody>
          <a:bodyPr>
            <a:normAutofit/>
          </a:bodyPr>
          <a:lstStyle/>
          <a:p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Συνολικό ποσό χρήστη που απομένει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			</a:t>
            </a: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Διάγραμμα στήλης, μήνα – ποσού εσόδων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			</a:t>
            </a: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Διάγραμμα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γραμμής -  μήνα, 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ποσού εσόδων και εξόδων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		</a:t>
            </a:r>
            <a:endParaRPr lang="el-G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Τα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διαγράμματα είναι διαδραστικά. Πατώντας πάνω στα διαγράμματα εμφανίζεται </a:t>
            </a: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το ποσό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και ο μήνας συναλλαγής.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7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Καταχώρηση εσόδων - εξόδων</a:t>
            </a:r>
            <a:endParaRPr lang="en-US" sz="24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4040188" cy="3352800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95400"/>
            <a:ext cx="4041775" cy="335280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9BF75-A823-47BD-85E0-E40993E4E6F7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43200" y="4800599"/>
            <a:ext cx="35900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Πεδίο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εισαγωγής ποσού.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Κουμπί επιλογής ημερομηνίας.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Μενού επιλογής κατηγορίας.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Κουμπί προσθήκης συναλλαγής.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Κουμπί προβολής ιστορικού.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Μηνιαίο Διάγραμμα πίτας.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6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415</TotalTime>
  <Words>624</Words>
  <Application>Microsoft Office PowerPoint</Application>
  <PresentationFormat>On-screen Show (4:3)</PresentationFormat>
  <Paragraphs>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Εφαρμογή σε android για διαχείριση εσόδων-εξόδων (Android application for income-outcome management)</vt:lpstr>
      <vt:lpstr>Σκοπός </vt:lpstr>
      <vt:lpstr>Android</vt:lpstr>
      <vt:lpstr>Γλώσσα προγραμματισμού</vt:lpstr>
      <vt:lpstr>Βιλιοθήκες</vt:lpstr>
      <vt:lpstr>Εργαλεία</vt:lpstr>
      <vt:lpstr>Παρουσίαση εφαρμογής</vt:lpstr>
      <vt:lpstr>Αρχική οθόνη</vt:lpstr>
      <vt:lpstr>Καταχώρηση εσόδων - εξόδων</vt:lpstr>
      <vt:lpstr>Προβολή ιστορικού εσόδων - εξόδων</vt:lpstr>
      <vt:lpstr>Προβολή – διαγραφή συναλλαγής</vt:lpstr>
      <vt:lpstr>Πληροφορίες εφαρμογής</vt:lpstr>
      <vt:lpstr>Πηγές</vt:lpstr>
      <vt:lpstr>Που μπορεί κανείς να βρει την εφαρμογή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Εφαρμογή σε android για διαχείριση εσόδων-εξόδων (Android application for income-outcome management)</dc:title>
  <dc:creator>Misel</dc:creator>
  <cp:lastModifiedBy>Misel</cp:lastModifiedBy>
  <cp:revision>27</cp:revision>
  <dcterms:created xsi:type="dcterms:W3CDTF">2020-12-13T13:52:50Z</dcterms:created>
  <dcterms:modified xsi:type="dcterms:W3CDTF">2020-12-18T09:49:32Z</dcterms:modified>
</cp:coreProperties>
</file>