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73" r:id="rId4"/>
    <p:sldId id="274" r:id="rId5"/>
    <p:sldId id="275" r:id="rId6"/>
    <p:sldId id="265" r:id="rId7"/>
    <p:sldId id="271" r:id="rId8"/>
    <p:sldId id="270" r:id="rId9"/>
    <p:sldId id="269" r:id="rId10"/>
    <p:sldId id="268" r:id="rId11"/>
    <p:sldId id="264" r:id="rId12"/>
    <p:sldId id="263" r:id="rId13"/>
    <p:sldId id="262" r:id="rId14"/>
    <p:sldId id="261" r:id="rId15"/>
    <p:sldId id="260" r:id="rId1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768" autoAdjust="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A9B524-D487-4B08-BD2D-A68E104E361A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F7C74E5D-50BC-4AA4-9659-0406FE03B11C}">
      <dgm:prSet phldrT="[Κείμενο]"/>
      <dgm:spPr/>
      <dgm:t>
        <a:bodyPr/>
        <a:lstStyle/>
        <a:p>
          <a:r>
            <a:rPr lang="el-GR" b="1" dirty="0" smtClean="0">
              <a:latin typeface="Times New Roman" pitchFamily="18" charset="0"/>
              <a:cs typeface="Times New Roman" pitchFamily="18" charset="0"/>
            </a:rPr>
            <a:t>Την υγεία και την ασφάλεια στην εργασία</a:t>
          </a:r>
          <a:endParaRPr lang="el-GR" dirty="0">
            <a:latin typeface="Times New Roman" pitchFamily="18" charset="0"/>
            <a:cs typeface="Times New Roman" pitchFamily="18" charset="0"/>
          </a:endParaRPr>
        </a:p>
      </dgm:t>
    </dgm:pt>
    <dgm:pt modelId="{1E9A83AD-35DE-429F-B722-4F63CE5A4767}" type="parTrans" cxnId="{4A198E27-0BBE-45A0-AE41-284B2A88E687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10B81999-56C6-4FD2-9A00-231ABB544986}" type="sibTrans" cxnId="{4A198E27-0BBE-45A0-AE41-284B2A88E687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B091E089-A567-4B8C-AE15-990BAFD48BCD}">
      <dgm:prSet phldrT="[Κείμενο]"/>
      <dgm:spPr/>
      <dgm:t>
        <a:bodyPr/>
        <a:lstStyle/>
        <a:p>
          <a:r>
            <a:rPr lang="el-GR" b="1" dirty="0" smtClean="0">
              <a:latin typeface="Times New Roman" pitchFamily="18" charset="0"/>
              <a:cs typeface="Times New Roman" pitchFamily="18" charset="0"/>
            </a:rPr>
            <a:t>Τους χώρους εργασίας, τις πινακίδες και τον εξοπλισμό ατομικής προστασίας</a:t>
          </a:r>
          <a:endParaRPr lang="el-GR" dirty="0">
            <a:latin typeface="Times New Roman" pitchFamily="18" charset="0"/>
            <a:cs typeface="Times New Roman" pitchFamily="18" charset="0"/>
          </a:endParaRPr>
        </a:p>
      </dgm:t>
    </dgm:pt>
    <dgm:pt modelId="{7AA6C17C-9955-4BF4-8641-7974DAF02C5F}" type="parTrans" cxnId="{BEFF64F0-496A-4DD4-A758-DFF515BB2EBE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E909701B-3FE6-42EE-8370-F9132EDA62C4}" type="sibTrans" cxnId="{BEFF64F0-496A-4DD4-A758-DFF515BB2EBE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C8A2EDE9-6FBD-4693-A8AE-951C540D2021}">
      <dgm:prSet phldrT="[Κείμενο]"/>
      <dgm:spPr/>
      <dgm:t>
        <a:bodyPr/>
        <a:lstStyle/>
        <a:p>
          <a:r>
            <a:rPr lang="el-GR" b="1" dirty="0" smtClean="0">
              <a:latin typeface="Times New Roman" pitchFamily="18" charset="0"/>
              <a:cs typeface="Times New Roman" pitchFamily="18" charset="0"/>
            </a:rPr>
            <a:t>Την έκθεση σε χημικούς παράγοντες και την προστασία από χημικές ουσίες</a:t>
          </a:r>
          <a:endParaRPr lang="el-GR" dirty="0">
            <a:latin typeface="Times New Roman" pitchFamily="18" charset="0"/>
            <a:cs typeface="Times New Roman" pitchFamily="18" charset="0"/>
          </a:endParaRPr>
        </a:p>
      </dgm:t>
    </dgm:pt>
    <dgm:pt modelId="{C0F8F655-D8FB-4C99-AE52-E3E7FCC2CAFC}" type="parTrans" cxnId="{59D1704D-2894-44AB-B1C2-818DD2EA7CB8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F8F6E702-3588-4A21-BA8A-B6FF2A43AC22}" type="sibTrans" cxnId="{59D1704D-2894-44AB-B1C2-818DD2EA7CB8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2AFE5969-CFCF-4051-8214-6CA4813C159E}">
      <dgm:prSet phldrT="[Κείμενο]"/>
      <dgm:spPr/>
      <dgm:t>
        <a:bodyPr/>
        <a:lstStyle/>
        <a:p>
          <a:r>
            <a:rPr lang="el-GR" b="1" dirty="0" smtClean="0">
              <a:latin typeface="Times New Roman" pitchFamily="18" charset="0"/>
              <a:cs typeface="Times New Roman" pitchFamily="18" charset="0"/>
            </a:rPr>
            <a:t>Την έκθεση σε φυσικούς και βιολογικούς κινδύνους</a:t>
          </a:r>
          <a:endParaRPr lang="el-GR" dirty="0">
            <a:latin typeface="Times New Roman" pitchFamily="18" charset="0"/>
            <a:cs typeface="Times New Roman" pitchFamily="18" charset="0"/>
          </a:endParaRPr>
        </a:p>
      </dgm:t>
    </dgm:pt>
    <dgm:pt modelId="{4EB9112D-C886-413D-BBAB-E1B928DFB6CE}" type="parTrans" cxnId="{0943D0C2-2A2D-4286-8E28-8B6B92737F91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74D5E19A-1681-4029-A92B-5E225F022BA6}" type="sibTrans" cxnId="{0943D0C2-2A2D-4286-8E28-8B6B92737F91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5C56F2A5-873A-4E4F-8428-F666460ECA35}">
      <dgm:prSet phldrT="[Κείμενο]"/>
      <dgm:spPr/>
      <dgm:t>
        <a:bodyPr/>
        <a:lstStyle/>
        <a:p>
          <a:r>
            <a:rPr lang="el-GR" b="1" dirty="0" smtClean="0">
              <a:latin typeface="Times New Roman" pitchFamily="18" charset="0"/>
              <a:cs typeface="Times New Roman" pitchFamily="18" charset="0"/>
            </a:rPr>
            <a:t>Το φόρτο εργασίας, τους εργονομικούς και ψυχοκοινωνικούς κινδύνους</a:t>
          </a:r>
          <a:endParaRPr lang="el-GR" dirty="0">
            <a:latin typeface="Times New Roman" pitchFamily="18" charset="0"/>
            <a:cs typeface="Times New Roman" pitchFamily="18" charset="0"/>
          </a:endParaRPr>
        </a:p>
      </dgm:t>
    </dgm:pt>
    <dgm:pt modelId="{AEE516E2-DB03-42C7-A2FD-7C76CD5B0CEA}" type="parTrans" cxnId="{0CD96A6E-8E7E-4186-9792-E4B61D902700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1CDD41A9-519F-4C6E-B42D-688ED7D68611}" type="sibTrans" cxnId="{0CD96A6E-8E7E-4186-9792-E4B61D902700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C0B59D90-9FDA-4C52-942D-2390BEAF44F0}">
      <dgm:prSet/>
      <dgm:spPr/>
      <dgm:t>
        <a:bodyPr/>
        <a:lstStyle/>
        <a:p>
          <a:r>
            <a:rPr lang="el-GR" b="1" dirty="0" smtClean="0">
              <a:latin typeface="Times New Roman" pitchFamily="18" charset="0"/>
              <a:cs typeface="Times New Roman" pitchFamily="18" charset="0"/>
            </a:rPr>
            <a:t>Τις διατάξεις σχετικά με τους εργαζομένους</a:t>
          </a:r>
          <a:endParaRPr lang="el-GR" dirty="0">
            <a:latin typeface="Times New Roman" pitchFamily="18" charset="0"/>
            <a:cs typeface="Times New Roman" pitchFamily="18" charset="0"/>
          </a:endParaRPr>
        </a:p>
      </dgm:t>
    </dgm:pt>
    <dgm:pt modelId="{09F5AED6-AC96-4EF7-B391-771B16B5299A}" type="parTrans" cxnId="{463A64FC-6AC1-4E62-B95D-263EB5A7A427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3A452204-9927-42FD-B3E1-DEDDCB87AA7A}" type="sibTrans" cxnId="{463A64FC-6AC1-4E62-B95D-263EB5A7A427}">
      <dgm:prSet/>
      <dgm:spPr/>
      <dgm:t>
        <a:bodyPr/>
        <a:lstStyle/>
        <a:p>
          <a:endParaRPr lang="el-GR">
            <a:latin typeface="Times New Roman" pitchFamily="18" charset="0"/>
            <a:cs typeface="Times New Roman" pitchFamily="18" charset="0"/>
          </a:endParaRPr>
        </a:p>
      </dgm:t>
    </dgm:pt>
    <dgm:pt modelId="{EEF3CEBD-0BEA-4FA4-A64A-142C855055BD}" type="pres">
      <dgm:prSet presAssocID="{28A9B524-D487-4B08-BD2D-A68E104E361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49848857-63CA-46F9-B6E0-5BCF8B24055E}" type="pres">
      <dgm:prSet presAssocID="{F7C74E5D-50BC-4AA4-9659-0406FE03B11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0A22DC2-FAF6-4BC8-94F5-373C90B3E279}" type="pres">
      <dgm:prSet presAssocID="{10B81999-56C6-4FD2-9A00-231ABB544986}" presName="sibTrans" presStyleCnt="0"/>
      <dgm:spPr/>
      <dgm:t>
        <a:bodyPr/>
        <a:lstStyle/>
        <a:p>
          <a:endParaRPr lang="el-GR"/>
        </a:p>
      </dgm:t>
    </dgm:pt>
    <dgm:pt modelId="{84F66A39-3FC8-486A-9174-0EAFC49FEE74}" type="pres">
      <dgm:prSet presAssocID="{B091E089-A567-4B8C-AE15-990BAFD48BC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D690DA2-474D-433F-A20F-8CB4F3027856}" type="pres">
      <dgm:prSet presAssocID="{E909701B-3FE6-42EE-8370-F9132EDA62C4}" presName="sibTrans" presStyleCnt="0"/>
      <dgm:spPr/>
      <dgm:t>
        <a:bodyPr/>
        <a:lstStyle/>
        <a:p>
          <a:endParaRPr lang="el-GR"/>
        </a:p>
      </dgm:t>
    </dgm:pt>
    <dgm:pt modelId="{58774DB3-55D2-4522-8FC2-CE591920E715}" type="pres">
      <dgm:prSet presAssocID="{C8A2EDE9-6FBD-4693-A8AE-951C540D202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96D602E-AAA6-4B7E-92F4-3380C8374FEA}" type="pres">
      <dgm:prSet presAssocID="{F8F6E702-3588-4A21-BA8A-B6FF2A43AC22}" presName="sibTrans" presStyleCnt="0"/>
      <dgm:spPr/>
      <dgm:t>
        <a:bodyPr/>
        <a:lstStyle/>
        <a:p>
          <a:endParaRPr lang="el-GR"/>
        </a:p>
      </dgm:t>
    </dgm:pt>
    <dgm:pt modelId="{621F1719-B91B-4924-837A-132CA4BD1F5B}" type="pres">
      <dgm:prSet presAssocID="{2AFE5969-CFCF-4051-8214-6CA4813C159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FFD9BD3-74A2-4430-82FF-6A56BAD37B08}" type="pres">
      <dgm:prSet presAssocID="{74D5E19A-1681-4029-A92B-5E225F022BA6}" presName="sibTrans" presStyleCnt="0"/>
      <dgm:spPr/>
      <dgm:t>
        <a:bodyPr/>
        <a:lstStyle/>
        <a:p>
          <a:endParaRPr lang="el-GR"/>
        </a:p>
      </dgm:t>
    </dgm:pt>
    <dgm:pt modelId="{0CE14339-88AE-4F78-8BF3-3166E5FAA9A0}" type="pres">
      <dgm:prSet presAssocID="{5C56F2A5-873A-4E4F-8428-F666460ECA3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B9900EF-55A2-4D5B-96FC-D1D2A3D96CE3}" type="pres">
      <dgm:prSet presAssocID="{1CDD41A9-519F-4C6E-B42D-688ED7D68611}" presName="sibTrans" presStyleCnt="0"/>
      <dgm:spPr/>
      <dgm:t>
        <a:bodyPr/>
        <a:lstStyle/>
        <a:p>
          <a:endParaRPr lang="el-GR"/>
        </a:p>
      </dgm:t>
    </dgm:pt>
    <dgm:pt modelId="{9940BB23-DAC4-4D0B-A5B7-D3AA406B7806}" type="pres">
      <dgm:prSet presAssocID="{C0B59D90-9FDA-4C52-942D-2390BEAF44F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C7D6BEE5-7149-4BD3-AA57-51D285168564}" type="presOf" srcId="{F7C74E5D-50BC-4AA4-9659-0406FE03B11C}" destId="{49848857-63CA-46F9-B6E0-5BCF8B24055E}" srcOrd="0" destOrd="0" presId="urn:microsoft.com/office/officeart/2005/8/layout/default"/>
    <dgm:cxn modelId="{59D1704D-2894-44AB-B1C2-818DD2EA7CB8}" srcId="{28A9B524-D487-4B08-BD2D-A68E104E361A}" destId="{C8A2EDE9-6FBD-4693-A8AE-951C540D2021}" srcOrd="2" destOrd="0" parTransId="{C0F8F655-D8FB-4C99-AE52-E3E7FCC2CAFC}" sibTransId="{F8F6E702-3588-4A21-BA8A-B6FF2A43AC22}"/>
    <dgm:cxn modelId="{BEFF64F0-496A-4DD4-A758-DFF515BB2EBE}" srcId="{28A9B524-D487-4B08-BD2D-A68E104E361A}" destId="{B091E089-A567-4B8C-AE15-990BAFD48BCD}" srcOrd="1" destOrd="0" parTransId="{7AA6C17C-9955-4BF4-8641-7974DAF02C5F}" sibTransId="{E909701B-3FE6-42EE-8370-F9132EDA62C4}"/>
    <dgm:cxn modelId="{0943D0C2-2A2D-4286-8E28-8B6B92737F91}" srcId="{28A9B524-D487-4B08-BD2D-A68E104E361A}" destId="{2AFE5969-CFCF-4051-8214-6CA4813C159E}" srcOrd="3" destOrd="0" parTransId="{4EB9112D-C886-413D-BBAB-E1B928DFB6CE}" sibTransId="{74D5E19A-1681-4029-A92B-5E225F022BA6}"/>
    <dgm:cxn modelId="{87BA80DA-0583-4B5A-9AD3-A4895275768B}" type="presOf" srcId="{B091E089-A567-4B8C-AE15-990BAFD48BCD}" destId="{84F66A39-3FC8-486A-9174-0EAFC49FEE74}" srcOrd="0" destOrd="0" presId="urn:microsoft.com/office/officeart/2005/8/layout/default"/>
    <dgm:cxn modelId="{0CD96A6E-8E7E-4186-9792-E4B61D902700}" srcId="{28A9B524-D487-4B08-BD2D-A68E104E361A}" destId="{5C56F2A5-873A-4E4F-8428-F666460ECA35}" srcOrd="4" destOrd="0" parTransId="{AEE516E2-DB03-42C7-A2FD-7C76CD5B0CEA}" sibTransId="{1CDD41A9-519F-4C6E-B42D-688ED7D68611}"/>
    <dgm:cxn modelId="{32D5D49F-3C79-47FE-8873-DE3E9B09C767}" type="presOf" srcId="{28A9B524-D487-4B08-BD2D-A68E104E361A}" destId="{EEF3CEBD-0BEA-4FA4-A64A-142C855055BD}" srcOrd="0" destOrd="0" presId="urn:microsoft.com/office/officeart/2005/8/layout/default"/>
    <dgm:cxn modelId="{D904E173-E038-4953-84E7-CA8E2ADF9232}" type="presOf" srcId="{C8A2EDE9-6FBD-4693-A8AE-951C540D2021}" destId="{58774DB3-55D2-4522-8FC2-CE591920E715}" srcOrd="0" destOrd="0" presId="urn:microsoft.com/office/officeart/2005/8/layout/default"/>
    <dgm:cxn modelId="{E99E0935-5F27-4ADD-809D-F85A8E50A67B}" type="presOf" srcId="{5C56F2A5-873A-4E4F-8428-F666460ECA35}" destId="{0CE14339-88AE-4F78-8BF3-3166E5FAA9A0}" srcOrd="0" destOrd="0" presId="urn:microsoft.com/office/officeart/2005/8/layout/default"/>
    <dgm:cxn modelId="{4A198E27-0BBE-45A0-AE41-284B2A88E687}" srcId="{28A9B524-D487-4B08-BD2D-A68E104E361A}" destId="{F7C74E5D-50BC-4AA4-9659-0406FE03B11C}" srcOrd="0" destOrd="0" parTransId="{1E9A83AD-35DE-429F-B722-4F63CE5A4767}" sibTransId="{10B81999-56C6-4FD2-9A00-231ABB544986}"/>
    <dgm:cxn modelId="{7783E9C4-8722-4602-902F-10B2DBBF62E3}" type="presOf" srcId="{2AFE5969-CFCF-4051-8214-6CA4813C159E}" destId="{621F1719-B91B-4924-837A-132CA4BD1F5B}" srcOrd="0" destOrd="0" presId="urn:microsoft.com/office/officeart/2005/8/layout/default"/>
    <dgm:cxn modelId="{463A64FC-6AC1-4E62-B95D-263EB5A7A427}" srcId="{28A9B524-D487-4B08-BD2D-A68E104E361A}" destId="{C0B59D90-9FDA-4C52-942D-2390BEAF44F0}" srcOrd="5" destOrd="0" parTransId="{09F5AED6-AC96-4EF7-B391-771B16B5299A}" sibTransId="{3A452204-9927-42FD-B3E1-DEDDCB87AA7A}"/>
    <dgm:cxn modelId="{952DB0F1-281E-44B5-8C57-244FFBDA6BC1}" type="presOf" srcId="{C0B59D90-9FDA-4C52-942D-2390BEAF44F0}" destId="{9940BB23-DAC4-4D0B-A5B7-D3AA406B7806}" srcOrd="0" destOrd="0" presId="urn:microsoft.com/office/officeart/2005/8/layout/default"/>
    <dgm:cxn modelId="{A794C94C-27E9-4856-8553-A9E006AAF953}" type="presParOf" srcId="{EEF3CEBD-0BEA-4FA4-A64A-142C855055BD}" destId="{49848857-63CA-46F9-B6E0-5BCF8B24055E}" srcOrd="0" destOrd="0" presId="urn:microsoft.com/office/officeart/2005/8/layout/default"/>
    <dgm:cxn modelId="{472CC1AA-3CEA-4E11-96F0-02E69AD0D407}" type="presParOf" srcId="{EEF3CEBD-0BEA-4FA4-A64A-142C855055BD}" destId="{80A22DC2-FAF6-4BC8-94F5-373C90B3E279}" srcOrd="1" destOrd="0" presId="urn:microsoft.com/office/officeart/2005/8/layout/default"/>
    <dgm:cxn modelId="{69202FD5-4135-4819-BF36-19CF9FD850C5}" type="presParOf" srcId="{EEF3CEBD-0BEA-4FA4-A64A-142C855055BD}" destId="{84F66A39-3FC8-486A-9174-0EAFC49FEE74}" srcOrd="2" destOrd="0" presId="urn:microsoft.com/office/officeart/2005/8/layout/default"/>
    <dgm:cxn modelId="{F6B861AB-B8AA-47A6-971B-96EDCDC463C7}" type="presParOf" srcId="{EEF3CEBD-0BEA-4FA4-A64A-142C855055BD}" destId="{7D690DA2-474D-433F-A20F-8CB4F3027856}" srcOrd="3" destOrd="0" presId="urn:microsoft.com/office/officeart/2005/8/layout/default"/>
    <dgm:cxn modelId="{7E62CCC3-5ECB-4B4C-80AD-AC7DA3CB7A59}" type="presParOf" srcId="{EEF3CEBD-0BEA-4FA4-A64A-142C855055BD}" destId="{58774DB3-55D2-4522-8FC2-CE591920E715}" srcOrd="4" destOrd="0" presId="urn:microsoft.com/office/officeart/2005/8/layout/default"/>
    <dgm:cxn modelId="{BE18323A-D59F-4D0E-A260-D7EEB67CCE01}" type="presParOf" srcId="{EEF3CEBD-0BEA-4FA4-A64A-142C855055BD}" destId="{296D602E-AAA6-4B7E-92F4-3380C8374FEA}" srcOrd="5" destOrd="0" presId="urn:microsoft.com/office/officeart/2005/8/layout/default"/>
    <dgm:cxn modelId="{B05277D2-87A6-4A59-AC44-00E72B839186}" type="presParOf" srcId="{EEF3CEBD-0BEA-4FA4-A64A-142C855055BD}" destId="{621F1719-B91B-4924-837A-132CA4BD1F5B}" srcOrd="6" destOrd="0" presId="urn:microsoft.com/office/officeart/2005/8/layout/default"/>
    <dgm:cxn modelId="{6A6290BC-5137-4BE2-AFB4-DEE8CC80FADD}" type="presParOf" srcId="{EEF3CEBD-0BEA-4FA4-A64A-142C855055BD}" destId="{4FFD9BD3-74A2-4430-82FF-6A56BAD37B08}" srcOrd="7" destOrd="0" presId="urn:microsoft.com/office/officeart/2005/8/layout/default"/>
    <dgm:cxn modelId="{8417367D-B241-4F5A-ACAE-E140245B6173}" type="presParOf" srcId="{EEF3CEBD-0BEA-4FA4-A64A-142C855055BD}" destId="{0CE14339-88AE-4F78-8BF3-3166E5FAA9A0}" srcOrd="8" destOrd="0" presId="urn:microsoft.com/office/officeart/2005/8/layout/default"/>
    <dgm:cxn modelId="{198F2902-18E6-44FE-8550-E94C4B658005}" type="presParOf" srcId="{EEF3CEBD-0BEA-4FA4-A64A-142C855055BD}" destId="{AB9900EF-55A2-4D5B-96FC-D1D2A3D96CE3}" srcOrd="9" destOrd="0" presId="urn:microsoft.com/office/officeart/2005/8/layout/default"/>
    <dgm:cxn modelId="{4C134AB0-7B54-4AA0-AF46-4EBDA1E51960}" type="presParOf" srcId="{EEF3CEBD-0BEA-4FA4-A64A-142C855055BD}" destId="{9940BB23-DAC4-4D0B-A5B7-D3AA406B7806}" srcOrd="10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0A6C30-21A0-4CD7-B8EB-A7757868D82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74C8649A-B452-4C89-B2B8-4B38D54509C7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Σκοπός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3228E807-C3BC-4D0D-B0F7-684FA2E8A58D}" type="parTrans" cxnId="{686F7FC1-81BD-4D25-818B-36141B0C377A}">
      <dgm:prSet/>
      <dgm:spPr/>
      <dgm:t>
        <a:bodyPr/>
        <a:lstStyle/>
        <a:p>
          <a:endParaRPr lang="el-GR"/>
        </a:p>
      </dgm:t>
    </dgm:pt>
    <dgm:pt modelId="{DEE78E3A-7715-42D3-BD18-E77BF72786CE}" type="sibTrans" cxnId="{686F7FC1-81BD-4D25-818B-36141B0C377A}">
      <dgm:prSet/>
      <dgm:spPr/>
      <dgm:t>
        <a:bodyPr/>
        <a:lstStyle/>
        <a:p>
          <a:endParaRPr lang="el-GR"/>
        </a:p>
      </dgm:t>
    </dgm:pt>
    <dgm:pt modelId="{8C777FB0-F621-4FEA-995B-2C18B4286991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ΑΕΠ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0AFF6A35-3E15-4E0C-9B22-E9A8DBC8450D}" type="parTrans" cxnId="{4273EC6C-11E8-48E0-A3FE-FBA909D831E1}">
      <dgm:prSet/>
      <dgm:spPr/>
      <dgm:t>
        <a:bodyPr/>
        <a:lstStyle/>
        <a:p>
          <a:endParaRPr lang="el-GR"/>
        </a:p>
      </dgm:t>
    </dgm:pt>
    <dgm:pt modelId="{39A49F14-AA25-4F84-9453-36A16E39E8A9}" type="sibTrans" cxnId="{4273EC6C-11E8-48E0-A3FE-FBA909D831E1}">
      <dgm:prSet/>
      <dgm:spPr/>
      <dgm:t>
        <a:bodyPr/>
        <a:lstStyle/>
        <a:p>
          <a:endParaRPr lang="el-GR"/>
        </a:p>
      </dgm:t>
    </dgm:pt>
    <dgm:pt modelId="{A1E7201B-8472-43C7-B73E-F0A1BB67B080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Ακαθάριστη Περιουσιακή Αξία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CE146531-8795-4521-9F4D-B98063F271B4}" type="parTrans" cxnId="{91690392-113B-440E-96A7-D8FD03F6520A}">
      <dgm:prSet/>
      <dgm:spPr/>
      <dgm:t>
        <a:bodyPr/>
        <a:lstStyle/>
        <a:p>
          <a:endParaRPr lang="el-GR"/>
        </a:p>
      </dgm:t>
    </dgm:pt>
    <dgm:pt modelId="{FEE78926-69B3-41FF-B9D5-053D2B3D3B5B}" type="sibTrans" cxnId="{91690392-113B-440E-96A7-D8FD03F6520A}">
      <dgm:prSet/>
      <dgm:spPr/>
      <dgm:t>
        <a:bodyPr/>
        <a:lstStyle/>
        <a:p>
          <a:endParaRPr lang="el-GR"/>
        </a:p>
      </dgm:t>
    </dgm:pt>
    <dgm:pt modelId="{37B5A590-2974-45D9-86FE-8B39DA1ED78D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Μεθοδολογία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326B01B6-E3F1-4680-8085-B99852E120E2}" type="parTrans" cxnId="{C0A7A633-B67D-4B73-9A78-2F4FCF5CA675}">
      <dgm:prSet/>
      <dgm:spPr/>
      <dgm:t>
        <a:bodyPr/>
        <a:lstStyle/>
        <a:p>
          <a:endParaRPr lang="el-GR"/>
        </a:p>
      </dgm:t>
    </dgm:pt>
    <dgm:pt modelId="{FF6E7B37-F997-47BF-81B0-47E4D0BF3AE8}" type="sibTrans" cxnId="{C0A7A633-B67D-4B73-9A78-2F4FCF5CA675}">
      <dgm:prSet/>
      <dgm:spPr/>
      <dgm:t>
        <a:bodyPr/>
        <a:lstStyle/>
        <a:p>
          <a:endParaRPr lang="el-GR"/>
        </a:p>
      </dgm:t>
    </dgm:pt>
    <dgm:pt modelId="{F98C1E71-655F-485A-9E08-79A1D7E03710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Ποσοτική έρευνα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B82738D7-62E8-4206-B99A-89AF25685D7F}" type="parTrans" cxnId="{5CFF44DA-9F2F-43CB-9A6B-F2A332876308}">
      <dgm:prSet/>
      <dgm:spPr/>
      <dgm:t>
        <a:bodyPr/>
        <a:lstStyle/>
        <a:p>
          <a:endParaRPr lang="el-GR"/>
        </a:p>
      </dgm:t>
    </dgm:pt>
    <dgm:pt modelId="{2719DDB0-872D-4AB9-9C04-C449540CC122}" type="sibTrans" cxnId="{5CFF44DA-9F2F-43CB-9A6B-F2A332876308}">
      <dgm:prSet/>
      <dgm:spPr/>
      <dgm:t>
        <a:bodyPr/>
        <a:lstStyle/>
        <a:p>
          <a:endParaRPr lang="el-GR"/>
        </a:p>
      </dgm:t>
    </dgm:pt>
    <dgm:pt modelId="{78C3475D-7B52-47DC-AE7E-83154205A947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Ανάλυση περιεχομένου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CE64C337-E0A1-457B-B496-E8421CD1832F}" type="parTrans" cxnId="{32ADA610-E6A7-42FA-A01E-030633053B99}">
      <dgm:prSet/>
      <dgm:spPr/>
      <dgm:t>
        <a:bodyPr/>
        <a:lstStyle/>
        <a:p>
          <a:endParaRPr lang="el-GR"/>
        </a:p>
      </dgm:t>
    </dgm:pt>
    <dgm:pt modelId="{9F3EC626-4920-42D5-A31A-1D70A9CB246E}" type="sibTrans" cxnId="{32ADA610-E6A7-42FA-A01E-030633053B99}">
      <dgm:prSet/>
      <dgm:spPr/>
      <dgm:t>
        <a:bodyPr/>
        <a:lstStyle/>
        <a:p>
          <a:endParaRPr lang="el-GR"/>
        </a:p>
      </dgm:t>
    </dgm:pt>
    <dgm:pt modelId="{55022165-56AD-427A-B6B6-8F7E7ADF7D86}">
      <dgm:prSet phldrT="[Κείμενο]" custT="1"/>
      <dgm:spPr/>
      <dgm:t>
        <a:bodyPr/>
        <a:lstStyle/>
        <a:p>
          <a:r>
            <a:rPr lang="el-GR" sz="2800" dirty="0" smtClean="0">
              <a:latin typeface="Times New Roman" pitchFamily="18" charset="0"/>
              <a:cs typeface="Times New Roman" pitchFamily="18" charset="0"/>
            </a:rPr>
            <a:t>Δειγματοληψία</a:t>
          </a:r>
          <a:endParaRPr lang="el-GR" sz="2800" dirty="0">
            <a:latin typeface="Times New Roman" pitchFamily="18" charset="0"/>
            <a:cs typeface="Times New Roman" pitchFamily="18" charset="0"/>
          </a:endParaRPr>
        </a:p>
      </dgm:t>
    </dgm:pt>
    <dgm:pt modelId="{CF603F1E-7634-4372-B988-2E50C6A4BBB3}" type="parTrans" cxnId="{75520530-B50E-4070-83B1-8AFE5D9562DF}">
      <dgm:prSet/>
      <dgm:spPr/>
      <dgm:t>
        <a:bodyPr/>
        <a:lstStyle/>
        <a:p>
          <a:endParaRPr lang="el-GR"/>
        </a:p>
      </dgm:t>
    </dgm:pt>
    <dgm:pt modelId="{D649362D-2E2B-43D5-B017-F3B669397495}" type="sibTrans" cxnId="{75520530-B50E-4070-83B1-8AFE5D9562DF}">
      <dgm:prSet/>
      <dgm:spPr/>
      <dgm:t>
        <a:bodyPr/>
        <a:lstStyle/>
        <a:p>
          <a:endParaRPr lang="el-GR"/>
        </a:p>
      </dgm:t>
    </dgm:pt>
    <dgm:pt modelId="{E6200281-0BE1-4EE1-BECC-5055D0520E2E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31 χώρες της Ε.Ε.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8DFB1B4C-1590-4091-BA6E-457B4D7D45D2}" type="parTrans" cxnId="{633A2030-834A-416A-B64D-04EFEA1E6D4D}">
      <dgm:prSet/>
      <dgm:spPr/>
      <dgm:t>
        <a:bodyPr/>
        <a:lstStyle/>
        <a:p>
          <a:endParaRPr lang="el-GR"/>
        </a:p>
      </dgm:t>
    </dgm:pt>
    <dgm:pt modelId="{58BC0635-3EB3-400B-9DD0-B812D11473E3}" type="sibTrans" cxnId="{633A2030-834A-416A-B64D-04EFEA1E6D4D}">
      <dgm:prSet/>
      <dgm:spPr/>
      <dgm:t>
        <a:bodyPr/>
        <a:lstStyle/>
        <a:p>
          <a:endParaRPr lang="el-GR"/>
        </a:p>
      </dgm:t>
    </dgm:pt>
    <dgm:pt modelId="{8ABF8ED0-4C9E-4D2E-A177-7E4ECBDB4E34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198C6F3D-6283-4D9E-9D1C-34372B5FEBAD}" type="parTrans" cxnId="{A85BDA73-6899-453A-B6A6-3BCC39AA5704}">
      <dgm:prSet/>
      <dgm:spPr/>
      <dgm:t>
        <a:bodyPr/>
        <a:lstStyle/>
        <a:p>
          <a:endParaRPr lang="el-GR"/>
        </a:p>
      </dgm:t>
    </dgm:pt>
    <dgm:pt modelId="{00805BDC-2937-400E-9277-708B61279F17}" type="sibTrans" cxnId="{A85BDA73-6899-453A-B6A6-3BCC39AA5704}">
      <dgm:prSet/>
      <dgm:spPr/>
      <dgm:t>
        <a:bodyPr/>
        <a:lstStyle/>
        <a:p>
          <a:endParaRPr lang="el-GR"/>
        </a:p>
      </dgm:t>
    </dgm:pt>
    <dgm:pt modelId="{74CBB6DB-9E0C-4F53-8FCA-C83552731D3C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Πληθυσμός και απασχόληση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838D40C8-CB64-4EF2-82B2-E9D9DB9007EE}" type="parTrans" cxnId="{077126B9-6AC9-4838-B6DC-FA12BA8F4C33}">
      <dgm:prSet/>
      <dgm:spPr/>
      <dgm:t>
        <a:bodyPr/>
        <a:lstStyle/>
        <a:p>
          <a:endParaRPr lang="el-GR"/>
        </a:p>
      </dgm:t>
    </dgm:pt>
    <dgm:pt modelId="{23FD4298-3C96-4843-A179-0AE9D0A04739}" type="sibTrans" cxnId="{077126B9-6AC9-4838-B6DC-FA12BA8F4C33}">
      <dgm:prSet/>
      <dgm:spPr/>
      <dgm:t>
        <a:bodyPr/>
        <a:lstStyle/>
        <a:p>
          <a:endParaRPr lang="el-GR"/>
        </a:p>
      </dgm:t>
    </dgm:pt>
    <dgm:pt modelId="{D33849C7-277A-4DF9-B4CF-A915CD5F4534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Θανατηφόρα και μη θανατηφόρα ατυχήματα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462011CD-2F24-4134-881C-60BF9A69539E}" type="parTrans" cxnId="{049C04F9-63F2-4B49-8C05-BB0446B108BC}">
      <dgm:prSet/>
      <dgm:spPr/>
      <dgm:t>
        <a:bodyPr/>
        <a:lstStyle/>
        <a:p>
          <a:endParaRPr lang="el-GR"/>
        </a:p>
      </dgm:t>
    </dgm:pt>
    <dgm:pt modelId="{69449ADB-36CE-4F22-B4F1-44E08AAABB97}" type="sibTrans" cxnId="{049C04F9-63F2-4B49-8C05-BB0446B108BC}">
      <dgm:prSet/>
      <dgm:spPr/>
      <dgm:t>
        <a:bodyPr/>
        <a:lstStyle/>
        <a:p>
          <a:endParaRPr lang="el-GR"/>
        </a:p>
      </dgm:t>
    </dgm:pt>
    <dgm:pt modelId="{BE213928-25F4-45E3-9D8C-2AFBD4E4DD57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87D1EB46-CF99-4E6C-A6FF-AE078B93A0C0}" type="parTrans" cxnId="{36D902A1-6888-473E-BB53-9188F72BF468}">
      <dgm:prSet/>
      <dgm:spPr/>
      <dgm:t>
        <a:bodyPr/>
        <a:lstStyle/>
        <a:p>
          <a:endParaRPr lang="el-GR"/>
        </a:p>
      </dgm:t>
    </dgm:pt>
    <dgm:pt modelId="{3898ED66-8A66-480C-B3F7-118D14604295}" type="sibTrans" cxnId="{36D902A1-6888-473E-BB53-9188F72BF468}">
      <dgm:prSet/>
      <dgm:spPr/>
      <dgm:t>
        <a:bodyPr/>
        <a:lstStyle/>
        <a:p>
          <a:endParaRPr lang="el-GR"/>
        </a:p>
      </dgm:t>
    </dgm:pt>
    <dgm:pt modelId="{5C3790B6-A5D2-403B-8CD6-258C1E752603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Έλεγχος αρχείων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0A35C3FF-9CE0-4A55-B968-4C01AE104033}" type="parTrans" cxnId="{7379124E-F994-401A-8DEE-F608D319B245}">
      <dgm:prSet/>
      <dgm:spPr/>
      <dgm:t>
        <a:bodyPr/>
        <a:lstStyle/>
        <a:p>
          <a:endParaRPr lang="el-GR"/>
        </a:p>
      </dgm:t>
    </dgm:pt>
    <dgm:pt modelId="{4055A8A5-064C-4D79-AF6D-C7C779C34E6D}" type="sibTrans" cxnId="{7379124E-F994-401A-8DEE-F608D319B245}">
      <dgm:prSet/>
      <dgm:spPr/>
      <dgm:t>
        <a:bodyPr/>
        <a:lstStyle/>
        <a:p>
          <a:endParaRPr lang="el-GR"/>
        </a:p>
      </dgm:t>
    </dgm:pt>
    <dgm:pt modelId="{1CAF6F8B-F429-4012-82DC-F024DC3FFC35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Δειγματοληψία σκοπιμότητας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B45D58FD-EC91-40C8-8C93-8B2D3819CF05}" type="parTrans" cxnId="{6FC322C2-1B31-4BC8-82BC-0ED5B3E25DEE}">
      <dgm:prSet/>
      <dgm:spPr/>
      <dgm:t>
        <a:bodyPr/>
        <a:lstStyle/>
        <a:p>
          <a:endParaRPr lang="el-GR"/>
        </a:p>
      </dgm:t>
    </dgm:pt>
    <dgm:pt modelId="{99967648-C152-40DC-8D65-0114A5DC2545}" type="sibTrans" cxnId="{6FC322C2-1B31-4BC8-82BC-0ED5B3E25DEE}">
      <dgm:prSet/>
      <dgm:spPr/>
      <dgm:t>
        <a:bodyPr/>
        <a:lstStyle/>
        <a:p>
          <a:endParaRPr lang="el-GR"/>
        </a:p>
      </dgm:t>
    </dgm:pt>
    <dgm:pt modelId="{EF6FD139-F983-430E-9213-5BDB24D533CB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3206FA9B-0701-43FB-85BE-C110BEDB911E}" type="parTrans" cxnId="{2F5AAB44-879F-46B5-8C04-7A95BF3B45E4}">
      <dgm:prSet/>
      <dgm:spPr/>
      <dgm:t>
        <a:bodyPr/>
        <a:lstStyle/>
        <a:p>
          <a:endParaRPr lang="el-GR"/>
        </a:p>
      </dgm:t>
    </dgm:pt>
    <dgm:pt modelId="{BDF51CA8-00A3-4EE4-9646-F9C967487CE3}" type="sibTrans" cxnId="{2F5AAB44-879F-46B5-8C04-7A95BF3B45E4}">
      <dgm:prSet/>
      <dgm:spPr/>
      <dgm:t>
        <a:bodyPr/>
        <a:lstStyle/>
        <a:p>
          <a:endParaRPr lang="el-GR"/>
        </a:p>
      </dgm:t>
    </dgm:pt>
    <dgm:pt modelId="{F129D0C8-4EC3-4011-8F7A-9B2C51860829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Δείγμα ομοιογένειας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7AE9CFE6-352B-4657-A539-FCA3A52C6817}" type="parTrans" cxnId="{47555246-525C-4A36-B3C7-5DA532ACFEA3}">
      <dgm:prSet/>
      <dgm:spPr/>
      <dgm:t>
        <a:bodyPr/>
        <a:lstStyle/>
        <a:p>
          <a:endParaRPr lang="el-GR"/>
        </a:p>
      </dgm:t>
    </dgm:pt>
    <dgm:pt modelId="{69D174C2-3697-41DA-91E6-A39567D80468}" type="sibTrans" cxnId="{47555246-525C-4A36-B3C7-5DA532ACFEA3}">
      <dgm:prSet/>
      <dgm:spPr/>
      <dgm:t>
        <a:bodyPr/>
        <a:lstStyle/>
        <a:p>
          <a:endParaRPr lang="el-GR"/>
        </a:p>
      </dgm:t>
    </dgm:pt>
    <dgm:pt modelId="{8A522F86-84B5-4114-86E2-5E18FF10B7D5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09BA321B-DB4F-4883-B5BA-0FD2E4EED41A}" type="parTrans" cxnId="{8CD42BEF-3B3B-4747-9883-03E490A33B26}">
      <dgm:prSet/>
      <dgm:spPr/>
      <dgm:t>
        <a:bodyPr/>
        <a:lstStyle/>
        <a:p>
          <a:endParaRPr lang="el-GR"/>
        </a:p>
      </dgm:t>
    </dgm:pt>
    <dgm:pt modelId="{FEF11D00-CCA6-462A-8E00-0F9D666CE429}" type="sibTrans" cxnId="{8CD42BEF-3B3B-4747-9883-03E490A33B26}">
      <dgm:prSet/>
      <dgm:spPr/>
      <dgm:t>
        <a:bodyPr/>
        <a:lstStyle/>
        <a:p>
          <a:endParaRPr lang="el-GR"/>
        </a:p>
      </dgm:t>
    </dgm:pt>
    <dgm:pt modelId="{5DA18C0E-DAAC-4319-8305-5D29130FD825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E02024B5-4DB7-49AE-8B23-3A0472497E1B}" type="parTrans" cxnId="{67B4EF05-F115-4B48-8151-FC8CB121E410}">
      <dgm:prSet/>
      <dgm:spPr/>
      <dgm:t>
        <a:bodyPr/>
        <a:lstStyle/>
        <a:p>
          <a:endParaRPr lang="el-GR"/>
        </a:p>
      </dgm:t>
    </dgm:pt>
    <dgm:pt modelId="{F4E11CA1-B5F7-4287-9C30-965E28DCE93F}" type="sibTrans" cxnId="{67B4EF05-F115-4B48-8151-FC8CB121E410}">
      <dgm:prSet/>
      <dgm:spPr/>
      <dgm:t>
        <a:bodyPr/>
        <a:lstStyle/>
        <a:p>
          <a:endParaRPr lang="el-GR"/>
        </a:p>
      </dgm:t>
    </dgm:pt>
    <dgm:pt modelId="{5F46C35A-B01D-4B64-8AAE-6A791D6AD5B2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80D985FB-E8E8-4C8B-8123-7829E12BD5D2}" type="parTrans" cxnId="{EBB87824-E4B3-414E-9166-019B493A9986}">
      <dgm:prSet/>
      <dgm:spPr/>
      <dgm:t>
        <a:bodyPr/>
        <a:lstStyle/>
        <a:p>
          <a:endParaRPr lang="el-GR"/>
        </a:p>
      </dgm:t>
    </dgm:pt>
    <dgm:pt modelId="{E90D067F-775E-451D-9422-6E8F33407036}" type="sibTrans" cxnId="{EBB87824-E4B3-414E-9166-019B493A9986}">
      <dgm:prSet/>
      <dgm:spPr/>
      <dgm:t>
        <a:bodyPr/>
        <a:lstStyle/>
        <a:p>
          <a:endParaRPr lang="el-GR"/>
        </a:p>
      </dgm:t>
    </dgm:pt>
    <dgm:pt modelId="{1FF2EA72-B8C6-44F2-BC5F-6637C6108320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F6F23B78-CF4E-4310-95F6-59CDE044B9E0}" type="parTrans" cxnId="{DA55644D-6236-4F29-B7B7-1FED7E420C9F}">
      <dgm:prSet/>
      <dgm:spPr/>
      <dgm:t>
        <a:bodyPr/>
        <a:lstStyle/>
        <a:p>
          <a:endParaRPr lang="el-GR"/>
        </a:p>
      </dgm:t>
    </dgm:pt>
    <dgm:pt modelId="{C0A518C8-51CA-4D24-85DC-E1CAD73A072D}" type="sibTrans" cxnId="{DA55644D-6236-4F29-B7B7-1FED7E420C9F}">
      <dgm:prSet/>
      <dgm:spPr/>
      <dgm:t>
        <a:bodyPr/>
        <a:lstStyle/>
        <a:p>
          <a:endParaRPr lang="el-GR"/>
        </a:p>
      </dgm:t>
    </dgm:pt>
    <dgm:pt modelId="{BFF39032-4ED8-4078-8D5E-1CB5E0CF1143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2E9B91D5-4100-4399-9DF0-4D0DA60851B7}" type="parTrans" cxnId="{C14472F6-5901-4DAA-9310-C50E15AFCD4D}">
      <dgm:prSet/>
      <dgm:spPr/>
      <dgm:t>
        <a:bodyPr/>
        <a:lstStyle/>
        <a:p>
          <a:endParaRPr lang="el-GR"/>
        </a:p>
      </dgm:t>
    </dgm:pt>
    <dgm:pt modelId="{9AAE5C85-22CF-4B8D-BF42-8B2E8FFD4F09}" type="sibTrans" cxnId="{C14472F6-5901-4DAA-9310-C50E15AFCD4D}">
      <dgm:prSet/>
      <dgm:spPr/>
      <dgm:t>
        <a:bodyPr/>
        <a:lstStyle/>
        <a:p>
          <a:endParaRPr lang="el-GR"/>
        </a:p>
      </dgm:t>
    </dgm:pt>
    <dgm:pt modelId="{A184D486-560A-4FCD-9EBD-2BDF65EE2676}">
      <dgm:prSet phldrT="[Κείμενο]" custT="1"/>
      <dgm:spPr/>
      <dgm:t>
        <a:bodyPr/>
        <a:lstStyle/>
        <a:p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8599CB53-6BBF-48D8-B7CC-BF274BC4A061}" type="parTrans" cxnId="{9F1D611A-6F3B-4247-8A85-FEB949821DD9}">
      <dgm:prSet/>
      <dgm:spPr/>
    </dgm:pt>
    <dgm:pt modelId="{4EB8D37E-5C34-4EF0-8477-7BDE68B3F9DF}" type="sibTrans" cxnId="{9F1D611A-6F3B-4247-8A85-FEB949821DD9}">
      <dgm:prSet/>
      <dgm:spPr/>
    </dgm:pt>
    <dgm:pt modelId="{972DFFF3-6C3E-4053-B289-2C26A7ACC4C5}">
      <dgm:prSet phldrT="[Κείμενο]" custT="1"/>
      <dgm:spPr/>
      <dgm:t>
        <a:bodyPr/>
        <a:lstStyle/>
        <a:p>
          <a:r>
            <a:rPr lang="el-GR" sz="2400" dirty="0" smtClean="0">
              <a:latin typeface="Times New Roman" pitchFamily="18" charset="0"/>
              <a:cs typeface="Times New Roman" pitchFamily="18" charset="0"/>
            </a:rPr>
            <a:t>2010 έως 2016</a:t>
          </a:r>
          <a:endParaRPr lang="el-GR" sz="2400" dirty="0">
            <a:latin typeface="Times New Roman" pitchFamily="18" charset="0"/>
            <a:cs typeface="Times New Roman" pitchFamily="18" charset="0"/>
          </a:endParaRPr>
        </a:p>
      </dgm:t>
    </dgm:pt>
    <dgm:pt modelId="{62DD6789-4CB6-4E01-B322-E4F7DFA2845C}" type="parTrans" cxnId="{CFE7C6E9-0660-4CBB-B867-6124B6C49E8A}">
      <dgm:prSet/>
      <dgm:spPr/>
    </dgm:pt>
    <dgm:pt modelId="{5865AE7A-BE77-49A5-A07E-EFE32C8D9E94}" type="sibTrans" cxnId="{CFE7C6E9-0660-4CBB-B867-6124B6C49E8A}">
      <dgm:prSet/>
      <dgm:spPr/>
    </dgm:pt>
    <dgm:pt modelId="{1D28DE55-7404-4E6E-80ED-6C52D2A3E7DE}" type="pres">
      <dgm:prSet presAssocID="{2F0A6C30-21A0-4CD7-B8EB-A7757868D8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543F7A7-6492-4BBA-A0D8-578543C7DDB7}" type="pres">
      <dgm:prSet presAssocID="{74C8649A-B452-4C89-B2B8-4B38D54509C7}" presName="composite" presStyleCnt="0"/>
      <dgm:spPr/>
      <dgm:t>
        <a:bodyPr/>
        <a:lstStyle/>
        <a:p>
          <a:endParaRPr lang="el-GR"/>
        </a:p>
      </dgm:t>
    </dgm:pt>
    <dgm:pt modelId="{921B2382-0460-454D-85D4-4E6609EE1096}" type="pres">
      <dgm:prSet presAssocID="{74C8649A-B452-4C89-B2B8-4B38D54509C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22541B8-5B9A-4900-9122-9B69EA0B6C6E}" type="pres">
      <dgm:prSet presAssocID="{74C8649A-B452-4C89-B2B8-4B38D54509C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58F08A4-7A34-46B4-B743-0B810F6FE44C}" type="pres">
      <dgm:prSet presAssocID="{DEE78E3A-7715-42D3-BD18-E77BF72786CE}" presName="space" presStyleCnt="0"/>
      <dgm:spPr/>
      <dgm:t>
        <a:bodyPr/>
        <a:lstStyle/>
        <a:p>
          <a:endParaRPr lang="el-GR"/>
        </a:p>
      </dgm:t>
    </dgm:pt>
    <dgm:pt modelId="{4B2F5749-4B3A-413E-A372-28D192BD0164}" type="pres">
      <dgm:prSet presAssocID="{37B5A590-2974-45D9-86FE-8B39DA1ED78D}" presName="composite" presStyleCnt="0"/>
      <dgm:spPr/>
      <dgm:t>
        <a:bodyPr/>
        <a:lstStyle/>
        <a:p>
          <a:endParaRPr lang="el-GR"/>
        </a:p>
      </dgm:t>
    </dgm:pt>
    <dgm:pt modelId="{C0EFD5AA-CFA1-47F0-9567-20CDF198FDB7}" type="pres">
      <dgm:prSet presAssocID="{37B5A590-2974-45D9-86FE-8B39DA1ED78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A3A52C1-1D41-4C4C-A376-BE94A963C6BE}" type="pres">
      <dgm:prSet presAssocID="{37B5A590-2974-45D9-86FE-8B39DA1ED78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09BDCEC-15C9-48DA-9282-02EA2A70E4DA}" type="pres">
      <dgm:prSet presAssocID="{FF6E7B37-F997-47BF-81B0-47E4D0BF3AE8}" presName="space" presStyleCnt="0"/>
      <dgm:spPr/>
      <dgm:t>
        <a:bodyPr/>
        <a:lstStyle/>
        <a:p>
          <a:endParaRPr lang="el-GR"/>
        </a:p>
      </dgm:t>
    </dgm:pt>
    <dgm:pt modelId="{394D4386-020B-45BB-AC33-598F202F2B68}" type="pres">
      <dgm:prSet presAssocID="{55022165-56AD-427A-B6B6-8F7E7ADF7D86}" presName="composite" presStyleCnt="0"/>
      <dgm:spPr/>
      <dgm:t>
        <a:bodyPr/>
        <a:lstStyle/>
        <a:p>
          <a:endParaRPr lang="el-GR"/>
        </a:p>
      </dgm:t>
    </dgm:pt>
    <dgm:pt modelId="{5F189722-4240-480D-B27B-4AD7E5410191}" type="pres">
      <dgm:prSet presAssocID="{55022165-56AD-427A-B6B6-8F7E7ADF7D8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D1966AD-D382-4D53-B931-B31BFEB66336}" type="pres">
      <dgm:prSet presAssocID="{55022165-56AD-427A-B6B6-8F7E7ADF7D8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D3ECBE55-CC37-4E4A-B1F3-9488C037694A}" type="presOf" srcId="{74CBB6DB-9E0C-4F53-8FCA-C83552731D3C}" destId="{222541B8-5B9A-4900-9122-9B69EA0B6C6E}" srcOrd="0" destOrd="4" presId="urn:microsoft.com/office/officeart/2005/8/layout/hList1"/>
    <dgm:cxn modelId="{7A9CE4A1-FD62-4214-81C4-E1F120E14550}" type="presOf" srcId="{55022165-56AD-427A-B6B6-8F7E7ADF7D86}" destId="{5F189722-4240-480D-B27B-4AD7E5410191}" srcOrd="0" destOrd="0" presId="urn:microsoft.com/office/officeart/2005/8/layout/hList1"/>
    <dgm:cxn modelId="{D917789F-C107-482D-B5F2-673DE4892C22}" type="presOf" srcId="{EF6FD139-F983-430E-9213-5BDB24D533CB}" destId="{8D1966AD-D382-4D53-B931-B31BFEB66336}" srcOrd="0" destOrd="3" presId="urn:microsoft.com/office/officeart/2005/8/layout/hList1"/>
    <dgm:cxn modelId="{50D9C2D9-93B4-48BD-9C43-6F7EB0AD60DB}" type="presOf" srcId="{78C3475D-7B52-47DC-AE7E-83154205A947}" destId="{5A3A52C1-1D41-4C4C-A376-BE94A963C6BE}" srcOrd="0" destOrd="2" presId="urn:microsoft.com/office/officeart/2005/8/layout/hList1"/>
    <dgm:cxn modelId="{32ADA610-E6A7-42FA-A01E-030633053B99}" srcId="{37B5A590-2974-45D9-86FE-8B39DA1ED78D}" destId="{78C3475D-7B52-47DC-AE7E-83154205A947}" srcOrd="2" destOrd="0" parTransId="{CE64C337-E0A1-457B-B496-E8421CD1832F}" sibTransId="{9F3EC626-4920-42D5-A31A-1D70A9CB246E}"/>
    <dgm:cxn modelId="{1719165A-8451-4742-BE8A-1E9EFDFE2D7B}" type="presOf" srcId="{F98C1E71-655F-485A-9E08-79A1D7E03710}" destId="{5A3A52C1-1D41-4C4C-A376-BE94A963C6BE}" srcOrd="0" destOrd="0" presId="urn:microsoft.com/office/officeart/2005/8/layout/hList1"/>
    <dgm:cxn modelId="{5CFF44DA-9F2F-43CB-9A6B-F2A332876308}" srcId="{37B5A590-2974-45D9-86FE-8B39DA1ED78D}" destId="{F98C1E71-655F-485A-9E08-79A1D7E03710}" srcOrd="0" destOrd="0" parTransId="{B82738D7-62E8-4206-B99A-89AF25685D7F}" sibTransId="{2719DDB0-872D-4AB9-9C04-C449540CC122}"/>
    <dgm:cxn modelId="{EBB87824-E4B3-414E-9166-019B493A9986}" srcId="{74C8649A-B452-4C89-B2B8-4B38D54509C7}" destId="{5F46C35A-B01D-4B64-8AAE-6A791D6AD5B2}" srcOrd="3" destOrd="0" parTransId="{80D985FB-E8E8-4C8B-8123-7829E12BD5D2}" sibTransId="{E90D067F-775E-451D-9422-6E8F33407036}"/>
    <dgm:cxn modelId="{2F5AAB44-879F-46B5-8C04-7A95BF3B45E4}" srcId="{55022165-56AD-427A-B6B6-8F7E7ADF7D86}" destId="{EF6FD139-F983-430E-9213-5BDB24D533CB}" srcOrd="3" destOrd="0" parTransId="{3206FA9B-0701-43FB-85BE-C110BEDB911E}" sibTransId="{BDF51CA8-00A3-4EE4-9646-F9C967487CE3}"/>
    <dgm:cxn modelId="{12B111E0-8490-4DE8-96CB-2801394124F7}" type="presOf" srcId="{972DFFF3-6C3E-4053-B289-2C26A7ACC4C5}" destId="{8D1966AD-D382-4D53-B931-B31BFEB66336}" srcOrd="0" destOrd="2" presId="urn:microsoft.com/office/officeart/2005/8/layout/hList1"/>
    <dgm:cxn modelId="{C0A7A633-B67D-4B73-9A78-2F4FCF5CA675}" srcId="{2F0A6C30-21A0-4CD7-B8EB-A7757868D827}" destId="{37B5A590-2974-45D9-86FE-8B39DA1ED78D}" srcOrd="1" destOrd="0" parTransId="{326B01B6-E3F1-4680-8085-B99852E120E2}" sibTransId="{FF6E7B37-F997-47BF-81B0-47E4D0BF3AE8}"/>
    <dgm:cxn modelId="{9F1D611A-6F3B-4247-8A85-FEB949821DD9}" srcId="{55022165-56AD-427A-B6B6-8F7E7ADF7D86}" destId="{A184D486-560A-4FCD-9EBD-2BDF65EE2676}" srcOrd="1" destOrd="0" parTransId="{8599CB53-6BBF-48D8-B7CC-BF274BC4A061}" sibTransId="{4EB8D37E-5C34-4EF0-8477-7BDE68B3F9DF}"/>
    <dgm:cxn modelId="{077126B9-6AC9-4838-B6DC-FA12BA8F4C33}" srcId="{74C8649A-B452-4C89-B2B8-4B38D54509C7}" destId="{74CBB6DB-9E0C-4F53-8FCA-C83552731D3C}" srcOrd="4" destOrd="0" parTransId="{838D40C8-CB64-4EF2-82B2-E9D9DB9007EE}" sibTransId="{23FD4298-3C96-4843-A179-0AE9D0A04739}"/>
    <dgm:cxn modelId="{A04B2429-4B0D-497B-9307-6347007FD1E2}" type="presOf" srcId="{5C3790B6-A5D2-403B-8CD6-258C1E752603}" destId="{5A3A52C1-1D41-4C4C-A376-BE94A963C6BE}" srcOrd="0" destOrd="4" presId="urn:microsoft.com/office/officeart/2005/8/layout/hList1"/>
    <dgm:cxn modelId="{94D44E68-32EF-4E2F-95B3-938A383349BE}" type="presOf" srcId="{5DA18C0E-DAAC-4319-8305-5D29130FD825}" destId="{222541B8-5B9A-4900-9122-9B69EA0B6C6E}" srcOrd="0" destOrd="1" presId="urn:microsoft.com/office/officeart/2005/8/layout/hList1"/>
    <dgm:cxn modelId="{C14472F6-5901-4DAA-9310-C50E15AFCD4D}" srcId="{37B5A590-2974-45D9-86FE-8B39DA1ED78D}" destId="{BFF39032-4ED8-4078-8D5E-1CB5E0CF1143}" srcOrd="3" destOrd="0" parTransId="{2E9B91D5-4100-4399-9DF0-4D0DA60851B7}" sibTransId="{9AAE5C85-22CF-4B8D-BF42-8B2E8FFD4F09}"/>
    <dgm:cxn modelId="{B52B0C53-4B8E-434A-90D4-26DBD8E00422}" type="presOf" srcId="{BFF39032-4ED8-4078-8D5E-1CB5E0CF1143}" destId="{5A3A52C1-1D41-4C4C-A376-BE94A963C6BE}" srcOrd="0" destOrd="3" presId="urn:microsoft.com/office/officeart/2005/8/layout/hList1"/>
    <dgm:cxn modelId="{91690392-113B-440E-96A7-D8FD03F6520A}" srcId="{74C8649A-B452-4C89-B2B8-4B38D54509C7}" destId="{A1E7201B-8472-43C7-B73E-F0A1BB67B080}" srcOrd="2" destOrd="0" parTransId="{CE146531-8795-4521-9F4D-B98063F271B4}" sibTransId="{FEE78926-69B3-41FF-B9D5-053D2B3D3B5B}"/>
    <dgm:cxn modelId="{6EC864C2-83B8-4453-9AAF-35678288A61C}" type="presOf" srcId="{D33849C7-277A-4DF9-B4CF-A915CD5F4534}" destId="{222541B8-5B9A-4900-9122-9B69EA0B6C6E}" srcOrd="0" destOrd="6" presId="urn:microsoft.com/office/officeart/2005/8/layout/hList1"/>
    <dgm:cxn modelId="{317E5210-6654-4029-8A5E-8614FABB2ECF}" type="presOf" srcId="{A1E7201B-8472-43C7-B73E-F0A1BB67B080}" destId="{222541B8-5B9A-4900-9122-9B69EA0B6C6E}" srcOrd="0" destOrd="2" presId="urn:microsoft.com/office/officeart/2005/8/layout/hList1"/>
    <dgm:cxn modelId="{47555246-525C-4A36-B3C7-5DA532ACFEA3}" srcId="{55022165-56AD-427A-B6B6-8F7E7ADF7D86}" destId="{F129D0C8-4EC3-4011-8F7A-9B2C51860829}" srcOrd="6" destOrd="0" parTransId="{7AE9CFE6-352B-4657-A539-FCA3A52C6817}" sibTransId="{69D174C2-3697-41DA-91E6-A39567D80468}"/>
    <dgm:cxn modelId="{6EBE536E-3584-4F95-9F43-E46BEE338A96}" type="presOf" srcId="{E6200281-0BE1-4EE1-BECC-5055D0520E2E}" destId="{8D1966AD-D382-4D53-B931-B31BFEB66336}" srcOrd="0" destOrd="0" presId="urn:microsoft.com/office/officeart/2005/8/layout/hList1"/>
    <dgm:cxn modelId="{35753C18-8423-4EF6-953A-BD2D58C8FE7B}" type="presOf" srcId="{A184D486-560A-4FCD-9EBD-2BDF65EE2676}" destId="{8D1966AD-D382-4D53-B931-B31BFEB66336}" srcOrd="0" destOrd="1" presId="urn:microsoft.com/office/officeart/2005/8/layout/hList1"/>
    <dgm:cxn modelId="{A85BDA73-6899-453A-B6A6-3BCC39AA5704}" srcId="{74C8649A-B452-4C89-B2B8-4B38D54509C7}" destId="{8ABF8ED0-4C9E-4D2E-A177-7E4ECBDB4E34}" srcOrd="7" destOrd="0" parTransId="{198C6F3D-6283-4D9E-9D1C-34372B5FEBAD}" sibTransId="{00805BDC-2937-400E-9277-708B61279F17}"/>
    <dgm:cxn modelId="{67B4EF05-F115-4B48-8151-FC8CB121E410}" srcId="{74C8649A-B452-4C89-B2B8-4B38D54509C7}" destId="{5DA18C0E-DAAC-4319-8305-5D29130FD825}" srcOrd="1" destOrd="0" parTransId="{E02024B5-4DB7-49AE-8B23-3A0472497E1B}" sibTransId="{F4E11CA1-B5F7-4287-9C30-965E28DCE93F}"/>
    <dgm:cxn modelId="{686F7FC1-81BD-4D25-818B-36141B0C377A}" srcId="{2F0A6C30-21A0-4CD7-B8EB-A7757868D827}" destId="{74C8649A-B452-4C89-B2B8-4B38D54509C7}" srcOrd="0" destOrd="0" parTransId="{3228E807-C3BC-4D0D-B0F7-684FA2E8A58D}" sibTransId="{DEE78E3A-7715-42D3-BD18-E77BF72786CE}"/>
    <dgm:cxn modelId="{049C04F9-63F2-4B49-8C05-BB0446B108BC}" srcId="{74C8649A-B452-4C89-B2B8-4B38D54509C7}" destId="{D33849C7-277A-4DF9-B4CF-A915CD5F4534}" srcOrd="6" destOrd="0" parTransId="{462011CD-2F24-4134-881C-60BF9A69539E}" sibTransId="{69449ADB-36CE-4F22-B4F1-44E08AAABB97}"/>
    <dgm:cxn modelId="{633A2030-834A-416A-B64D-04EFEA1E6D4D}" srcId="{55022165-56AD-427A-B6B6-8F7E7ADF7D86}" destId="{E6200281-0BE1-4EE1-BECC-5055D0520E2E}" srcOrd="0" destOrd="0" parTransId="{8DFB1B4C-1590-4091-BA6E-457B4D7D45D2}" sibTransId="{58BC0635-3EB3-400B-9DD0-B812D11473E3}"/>
    <dgm:cxn modelId="{24E4C2A1-C3AF-4847-8E6C-6AF9EB35B7CC}" type="presOf" srcId="{F129D0C8-4EC3-4011-8F7A-9B2C51860829}" destId="{8D1966AD-D382-4D53-B931-B31BFEB66336}" srcOrd="0" destOrd="6" presId="urn:microsoft.com/office/officeart/2005/8/layout/hList1"/>
    <dgm:cxn modelId="{36D902A1-6888-473E-BB53-9188F72BF468}" srcId="{74C8649A-B452-4C89-B2B8-4B38D54509C7}" destId="{BE213928-25F4-45E3-9D8C-2AFBD4E4DD57}" srcOrd="5" destOrd="0" parTransId="{87D1EB46-CF99-4E6C-A6FF-AE078B93A0C0}" sibTransId="{3898ED66-8A66-480C-B3F7-118D14604295}"/>
    <dgm:cxn modelId="{4273EC6C-11E8-48E0-A3FE-FBA909D831E1}" srcId="{74C8649A-B452-4C89-B2B8-4B38D54509C7}" destId="{8C777FB0-F621-4FEA-995B-2C18B4286991}" srcOrd="0" destOrd="0" parTransId="{0AFF6A35-3E15-4E0C-9B22-E9A8DBC8450D}" sibTransId="{39A49F14-AA25-4F84-9453-36A16E39E8A9}"/>
    <dgm:cxn modelId="{3EEB1BCE-AD4F-4B66-9459-3DC93DDB4800}" type="presOf" srcId="{74C8649A-B452-4C89-B2B8-4B38D54509C7}" destId="{921B2382-0460-454D-85D4-4E6609EE1096}" srcOrd="0" destOrd="0" presId="urn:microsoft.com/office/officeart/2005/8/layout/hList1"/>
    <dgm:cxn modelId="{59C83787-FACE-4676-A2F0-8D22EF1A0DD3}" type="presOf" srcId="{5F46C35A-B01D-4B64-8AAE-6A791D6AD5B2}" destId="{222541B8-5B9A-4900-9122-9B69EA0B6C6E}" srcOrd="0" destOrd="3" presId="urn:microsoft.com/office/officeart/2005/8/layout/hList1"/>
    <dgm:cxn modelId="{379AAA8A-4FE7-4990-A084-9B28D5EBD00C}" type="presOf" srcId="{2F0A6C30-21A0-4CD7-B8EB-A7757868D827}" destId="{1D28DE55-7404-4E6E-80ED-6C52D2A3E7DE}" srcOrd="0" destOrd="0" presId="urn:microsoft.com/office/officeart/2005/8/layout/hList1"/>
    <dgm:cxn modelId="{D0C70F3D-E493-4094-BA1A-308AC852CD6F}" type="presOf" srcId="{1FF2EA72-B8C6-44F2-BC5F-6637C6108320}" destId="{5A3A52C1-1D41-4C4C-A376-BE94A963C6BE}" srcOrd="0" destOrd="1" presId="urn:microsoft.com/office/officeart/2005/8/layout/hList1"/>
    <dgm:cxn modelId="{6FC322C2-1B31-4BC8-82BC-0ED5B3E25DEE}" srcId="{55022165-56AD-427A-B6B6-8F7E7ADF7D86}" destId="{1CAF6F8B-F429-4012-82DC-F024DC3FFC35}" srcOrd="4" destOrd="0" parTransId="{B45D58FD-EC91-40C8-8C93-8B2D3819CF05}" sibTransId="{99967648-C152-40DC-8D65-0114A5DC2545}"/>
    <dgm:cxn modelId="{2B12F41E-19EC-460C-917A-08049FB75B6D}" type="presOf" srcId="{37B5A590-2974-45D9-86FE-8B39DA1ED78D}" destId="{C0EFD5AA-CFA1-47F0-9567-20CDF198FDB7}" srcOrd="0" destOrd="0" presId="urn:microsoft.com/office/officeart/2005/8/layout/hList1"/>
    <dgm:cxn modelId="{F8BEF3F5-6AE1-40C6-B3FA-E2CCCE0458D8}" type="presOf" srcId="{1CAF6F8B-F429-4012-82DC-F024DC3FFC35}" destId="{8D1966AD-D382-4D53-B931-B31BFEB66336}" srcOrd="0" destOrd="4" presId="urn:microsoft.com/office/officeart/2005/8/layout/hList1"/>
    <dgm:cxn modelId="{A545F964-A282-4CCE-AA0D-352B19566668}" type="presOf" srcId="{BE213928-25F4-45E3-9D8C-2AFBD4E4DD57}" destId="{222541B8-5B9A-4900-9122-9B69EA0B6C6E}" srcOrd="0" destOrd="5" presId="urn:microsoft.com/office/officeart/2005/8/layout/hList1"/>
    <dgm:cxn modelId="{DA55644D-6236-4F29-B7B7-1FED7E420C9F}" srcId="{37B5A590-2974-45D9-86FE-8B39DA1ED78D}" destId="{1FF2EA72-B8C6-44F2-BC5F-6637C6108320}" srcOrd="1" destOrd="0" parTransId="{F6F23B78-CF4E-4310-95F6-59CDE044B9E0}" sibTransId="{C0A518C8-51CA-4D24-85DC-E1CAD73A072D}"/>
    <dgm:cxn modelId="{75520530-B50E-4070-83B1-8AFE5D9562DF}" srcId="{2F0A6C30-21A0-4CD7-B8EB-A7757868D827}" destId="{55022165-56AD-427A-B6B6-8F7E7ADF7D86}" srcOrd="2" destOrd="0" parTransId="{CF603F1E-7634-4372-B988-2E50C6A4BBB3}" sibTransId="{D649362D-2E2B-43D5-B017-F3B669397495}"/>
    <dgm:cxn modelId="{8E502F8A-9937-412A-886F-355381355AC5}" type="presOf" srcId="{8A522F86-84B5-4114-86E2-5E18FF10B7D5}" destId="{8D1966AD-D382-4D53-B931-B31BFEB66336}" srcOrd="0" destOrd="5" presId="urn:microsoft.com/office/officeart/2005/8/layout/hList1"/>
    <dgm:cxn modelId="{2E84D6F8-10DF-4CEA-AB5B-1D756154A0BC}" type="presOf" srcId="{8C777FB0-F621-4FEA-995B-2C18B4286991}" destId="{222541B8-5B9A-4900-9122-9B69EA0B6C6E}" srcOrd="0" destOrd="0" presId="urn:microsoft.com/office/officeart/2005/8/layout/hList1"/>
    <dgm:cxn modelId="{8CD42BEF-3B3B-4747-9883-03E490A33B26}" srcId="{55022165-56AD-427A-B6B6-8F7E7ADF7D86}" destId="{8A522F86-84B5-4114-86E2-5E18FF10B7D5}" srcOrd="5" destOrd="0" parTransId="{09BA321B-DB4F-4883-B5BA-0FD2E4EED41A}" sibTransId="{FEF11D00-CCA6-462A-8E00-0F9D666CE429}"/>
    <dgm:cxn modelId="{3F18E2FC-BE94-4C0F-8286-78DB7944C4E6}" type="presOf" srcId="{8ABF8ED0-4C9E-4D2E-A177-7E4ECBDB4E34}" destId="{222541B8-5B9A-4900-9122-9B69EA0B6C6E}" srcOrd="0" destOrd="7" presId="urn:microsoft.com/office/officeart/2005/8/layout/hList1"/>
    <dgm:cxn modelId="{CFE7C6E9-0660-4CBB-B867-6124B6C49E8A}" srcId="{55022165-56AD-427A-B6B6-8F7E7ADF7D86}" destId="{972DFFF3-6C3E-4053-B289-2C26A7ACC4C5}" srcOrd="2" destOrd="0" parTransId="{62DD6789-4CB6-4E01-B322-E4F7DFA2845C}" sibTransId="{5865AE7A-BE77-49A5-A07E-EFE32C8D9E94}"/>
    <dgm:cxn modelId="{7379124E-F994-401A-8DEE-F608D319B245}" srcId="{37B5A590-2974-45D9-86FE-8B39DA1ED78D}" destId="{5C3790B6-A5D2-403B-8CD6-258C1E752603}" srcOrd="4" destOrd="0" parTransId="{0A35C3FF-9CE0-4A55-B968-4C01AE104033}" sibTransId="{4055A8A5-064C-4D79-AF6D-C7C779C34E6D}"/>
    <dgm:cxn modelId="{0C1E7B22-5605-45B6-A41C-DDB01EF04699}" type="presParOf" srcId="{1D28DE55-7404-4E6E-80ED-6C52D2A3E7DE}" destId="{2543F7A7-6492-4BBA-A0D8-578543C7DDB7}" srcOrd="0" destOrd="0" presId="urn:microsoft.com/office/officeart/2005/8/layout/hList1"/>
    <dgm:cxn modelId="{419D2C6C-5B81-47FA-BB03-120105D12955}" type="presParOf" srcId="{2543F7A7-6492-4BBA-A0D8-578543C7DDB7}" destId="{921B2382-0460-454D-85D4-4E6609EE1096}" srcOrd="0" destOrd="0" presId="urn:microsoft.com/office/officeart/2005/8/layout/hList1"/>
    <dgm:cxn modelId="{522D6981-E352-4B6D-998F-0DBF6E097DC1}" type="presParOf" srcId="{2543F7A7-6492-4BBA-A0D8-578543C7DDB7}" destId="{222541B8-5B9A-4900-9122-9B69EA0B6C6E}" srcOrd="1" destOrd="0" presId="urn:microsoft.com/office/officeart/2005/8/layout/hList1"/>
    <dgm:cxn modelId="{5CF4D61D-7AE1-4FB5-BCF7-3FBEADA18A6B}" type="presParOf" srcId="{1D28DE55-7404-4E6E-80ED-6C52D2A3E7DE}" destId="{758F08A4-7A34-46B4-B743-0B810F6FE44C}" srcOrd="1" destOrd="0" presId="urn:microsoft.com/office/officeart/2005/8/layout/hList1"/>
    <dgm:cxn modelId="{6E9AE7D1-FCDA-4278-AE29-EF672F2A57A9}" type="presParOf" srcId="{1D28DE55-7404-4E6E-80ED-6C52D2A3E7DE}" destId="{4B2F5749-4B3A-413E-A372-28D192BD0164}" srcOrd="2" destOrd="0" presId="urn:microsoft.com/office/officeart/2005/8/layout/hList1"/>
    <dgm:cxn modelId="{46DC2FD4-52F0-42EE-A474-E92F3078634B}" type="presParOf" srcId="{4B2F5749-4B3A-413E-A372-28D192BD0164}" destId="{C0EFD5AA-CFA1-47F0-9567-20CDF198FDB7}" srcOrd="0" destOrd="0" presId="urn:microsoft.com/office/officeart/2005/8/layout/hList1"/>
    <dgm:cxn modelId="{0AE9D6D1-9214-466F-B6E6-8EB377D15AD4}" type="presParOf" srcId="{4B2F5749-4B3A-413E-A372-28D192BD0164}" destId="{5A3A52C1-1D41-4C4C-A376-BE94A963C6BE}" srcOrd="1" destOrd="0" presId="urn:microsoft.com/office/officeart/2005/8/layout/hList1"/>
    <dgm:cxn modelId="{7EB922B8-8B76-46AD-A149-5C698DA27FC5}" type="presParOf" srcId="{1D28DE55-7404-4E6E-80ED-6C52D2A3E7DE}" destId="{A09BDCEC-15C9-48DA-9282-02EA2A70E4DA}" srcOrd="3" destOrd="0" presId="urn:microsoft.com/office/officeart/2005/8/layout/hList1"/>
    <dgm:cxn modelId="{D5B183DF-B6FC-4000-A447-89584E4FFB2A}" type="presParOf" srcId="{1D28DE55-7404-4E6E-80ED-6C52D2A3E7DE}" destId="{394D4386-020B-45BB-AC33-598F202F2B68}" srcOrd="4" destOrd="0" presId="urn:microsoft.com/office/officeart/2005/8/layout/hList1"/>
    <dgm:cxn modelId="{693F726D-DCC6-4C41-AD3A-085B5BCD7D03}" type="presParOf" srcId="{394D4386-020B-45BB-AC33-598F202F2B68}" destId="{5F189722-4240-480D-B27B-4AD7E5410191}" srcOrd="0" destOrd="0" presId="urn:microsoft.com/office/officeart/2005/8/layout/hList1"/>
    <dgm:cxn modelId="{6FB4B083-32CD-4858-9B2A-E8D85800CCD0}" type="presParOf" srcId="{394D4386-020B-45BB-AC33-598F202F2B68}" destId="{8D1966AD-D382-4D53-B931-B31BFEB66336}" srcOrd="1" destOrd="0" presId="urn:microsoft.com/office/officeart/2005/8/layout/h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404C53-524E-4915-ABF2-ADB73A27CECE}" type="doc">
      <dgm:prSet loTypeId="urn:microsoft.com/office/officeart/2005/8/layout/cycle6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D3E458B-F2A4-4CCF-8492-F77A8A5F01F3}">
      <dgm:prSet phldrT="[Κείμενο]"/>
      <dgm:spPr/>
      <dgm:t>
        <a:bodyPr/>
        <a:lstStyle/>
        <a:p>
          <a:r>
            <a:rPr lang="el-GR" dirty="0" smtClean="0"/>
            <a:t>ΑΕΠ</a:t>
          </a:r>
          <a:endParaRPr lang="el-GR" dirty="0"/>
        </a:p>
      </dgm:t>
    </dgm:pt>
    <dgm:pt modelId="{7BF82DE1-C74F-4606-A9B6-5195526C0644}" type="parTrans" cxnId="{174A87B6-AFE3-4B7B-BEFD-D616A3FDDE50}">
      <dgm:prSet/>
      <dgm:spPr/>
      <dgm:t>
        <a:bodyPr/>
        <a:lstStyle/>
        <a:p>
          <a:endParaRPr lang="el-GR"/>
        </a:p>
      </dgm:t>
    </dgm:pt>
    <dgm:pt modelId="{D5F8884B-1B8F-4435-A6A9-AA0D45B1E460}" type="sibTrans" cxnId="{174A87B6-AFE3-4B7B-BEFD-D616A3FDDE50}">
      <dgm:prSet/>
      <dgm:spPr/>
      <dgm:t>
        <a:bodyPr/>
        <a:lstStyle/>
        <a:p>
          <a:endParaRPr lang="el-GR"/>
        </a:p>
      </dgm:t>
    </dgm:pt>
    <dgm:pt modelId="{A104B37D-FAF3-4A95-AAC7-E56BCF273E76}">
      <dgm:prSet phldrT="[Κείμενο]"/>
      <dgm:spPr/>
      <dgm:t>
        <a:bodyPr/>
        <a:lstStyle/>
        <a:p>
          <a:r>
            <a:rPr lang="el-GR" dirty="0" smtClean="0"/>
            <a:t>ΑΠΑ</a:t>
          </a:r>
          <a:endParaRPr lang="el-GR" dirty="0"/>
        </a:p>
      </dgm:t>
    </dgm:pt>
    <dgm:pt modelId="{B6CD1159-254B-4B12-90C2-26ADA3DE783A}" type="parTrans" cxnId="{C38530A9-D31D-4BBF-8B23-30BA698DCAA0}">
      <dgm:prSet/>
      <dgm:spPr/>
      <dgm:t>
        <a:bodyPr/>
        <a:lstStyle/>
        <a:p>
          <a:endParaRPr lang="el-GR"/>
        </a:p>
      </dgm:t>
    </dgm:pt>
    <dgm:pt modelId="{57086D33-DC98-4CDE-8D96-E93C4DCD9A00}" type="sibTrans" cxnId="{C38530A9-D31D-4BBF-8B23-30BA698DCAA0}">
      <dgm:prSet/>
      <dgm:spPr/>
      <dgm:t>
        <a:bodyPr/>
        <a:lstStyle/>
        <a:p>
          <a:endParaRPr lang="el-GR"/>
        </a:p>
      </dgm:t>
    </dgm:pt>
    <dgm:pt modelId="{923F6684-84E1-4976-9AB2-E80DBBD1BC21}">
      <dgm:prSet phldrT="[Κείμενο]"/>
      <dgm:spPr/>
      <dgm:t>
        <a:bodyPr/>
        <a:lstStyle/>
        <a:p>
          <a:r>
            <a:rPr lang="el-GR" dirty="0" smtClean="0"/>
            <a:t>Πληθυσμός και απασχόληση</a:t>
          </a:r>
          <a:endParaRPr lang="el-GR" dirty="0"/>
        </a:p>
      </dgm:t>
    </dgm:pt>
    <dgm:pt modelId="{99DCB4AD-9D9D-449F-AC5A-43B15C16D76A}" type="parTrans" cxnId="{F3630245-AD4C-48BA-B75C-50BFFE2B7597}">
      <dgm:prSet/>
      <dgm:spPr/>
      <dgm:t>
        <a:bodyPr/>
        <a:lstStyle/>
        <a:p>
          <a:endParaRPr lang="el-GR"/>
        </a:p>
      </dgm:t>
    </dgm:pt>
    <dgm:pt modelId="{E3D6EC01-0AD2-4012-B450-3492ADCA80AA}" type="sibTrans" cxnId="{F3630245-AD4C-48BA-B75C-50BFFE2B7597}">
      <dgm:prSet/>
      <dgm:spPr/>
      <dgm:t>
        <a:bodyPr/>
        <a:lstStyle/>
        <a:p>
          <a:endParaRPr lang="el-GR"/>
        </a:p>
      </dgm:t>
    </dgm:pt>
    <dgm:pt modelId="{7F594D7A-83E4-45FE-B378-092CB47F0D5D}">
      <dgm:prSet phldrT="[Κείμενο]"/>
      <dgm:spPr/>
      <dgm:t>
        <a:bodyPr/>
        <a:lstStyle/>
        <a:p>
          <a:r>
            <a:rPr lang="el-GR" dirty="0" smtClean="0"/>
            <a:t>Μη θανατηφόρα ατυχήματα</a:t>
          </a:r>
          <a:endParaRPr lang="el-GR" dirty="0"/>
        </a:p>
      </dgm:t>
    </dgm:pt>
    <dgm:pt modelId="{F25D9D3A-809F-41B5-959C-95AEC31609B2}" type="parTrans" cxnId="{268B1DA4-272C-401F-BB17-F0A4BD6AAC42}">
      <dgm:prSet/>
      <dgm:spPr/>
      <dgm:t>
        <a:bodyPr/>
        <a:lstStyle/>
        <a:p>
          <a:endParaRPr lang="el-GR"/>
        </a:p>
      </dgm:t>
    </dgm:pt>
    <dgm:pt modelId="{BE07200B-2A3D-472D-A68B-A497EEB6B54E}" type="sibTrans" cxnId="{268B1DA4-272C-401F-BB17-F0A4BD6AAC42}">
      <dgm:prSet/>
      <dgm:spPr/>
      <dgm:t>
        <a:bodyPr/>
        <a:lstStyle/>
        <a:p>
          <a:endParaRPr lang="el-GR"/>
        </a:p>
      </dgm:t>
    </dgm:pt>
    <dgm:pt modelId="{7826F6E0-882F-427A-B076-54B5B8721AFD}">
      <dgm:prSet phldrT="[Κείμενο]"/>
      <dgm:spPr/>
      <dgm:t>
        <a:bodyPr/>
        <a:lstStyle/>
        <a:p>
          <a:r>
            <a:rPr lang="el-GR" dirty="0" smtClean="0"/>
            <a:t>Θανατηφόρα ατυχήματα</a:t>
          </a:r>
          <a:endParaRPr lang="el-GR" dirty="0"/>
        </a:p>
      </dgm:t>
    </dgm:pt>
    <dgm:pt modelId="{502DB590-B329-4855-92BA-8DBC57D53667}" type="parTrans" cxnId="{74CDB5B7-993B-47E1-81D8-E2A4AE736141}">
      <dgm:prSet/>
      <dgm:spPr/>
      <dgm:t>
        <a:bodyPr/>
        <a:lstStyle/>
        <a:p>
          <a:endParaRPr lang="el-GR"/>
        </a:p>
      </dgm:t>
    </dgm:pt>
    <dgm:pt modelId="{460FE401-43A7-4D38-AC5B-10BCCC0A38A3}" type="sibTrans" cxnId="{74CDB5B7-993B-47E1-81D8-E2A4AE736141}">
      <dgm:prSet/>
      <dgm:spPr/>
      <dgm:t>
        <a:bodyPr/>
        <a:lstStyle/>
        <a:p>
          <a:endParaRPr lang="el-GR"/>
        </a:p>
      </dgm:t>
    </dgm:pt>
    <dgm:pt modelId="{0D837368-A14B-41A2-9C2C-1E83121F2F36}" type="pres">
      <dgm:prSet presAssocID="{0B404C53-524E-4915-ABF2-ADB73A27CEC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DEE72590-C9D1-4010-BD4B-A3894742C4A6}" type="pres">
      <dgm:prSet presAssocID="{BD3E458B-F2A4-4CCF-8492-F77A8A5F01F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0F92E30-E09A-488F-B04D-366188F0A8DD}" type="pres">
      <dgm:prSet presAssocID="{BD3E458B-F2A4-4CCF-8492-F77A8A5F01F3}" presName="spNode" presStyleCnt="0"/>
      <dgm:spPr/>
    </dgm:pt>
    <dgm:pt modelId="{F6D2593B-85D8-4EF0-9BC2-0132D2756392}" type="pres">
      <dgm:prSet presAssocID="{D5F8884B-1B8F-4435-A6A9-AA0D45B1E460}" presName="sibTrans" presStyleLbl="sibTrans1D1" presStyleIdx="0" presStyleCnt="5"/>
      <dgm:spPr/>
      <dgm:t>
        <a:bodyPr/>
        <a:lstStyle/>
        <a:p>
          <a:endParaRPr lang="el-GR"/>
        </a:p>
      </dgm:t>
    </dgm:pt>
    <dgm:pt modelId="{D0CF9751-7DA9-40AD-B11B-EA44AF9052F9}" type="pres">
      <dgm:prSet presAssocID="{A104B37D-FAF3-4A95-AAC7-E56BCF273E7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9CF4ED1-6335-4D56-BC79-C57C5F0ACDDE}" type="pres">
      <dgm:prSet presAssocID="{A104B37D-FAF3-4A95-AAC7-E56BCF273E76}" presName="spNode" presStyleCnt="0"/>
      <dgm:spPr/>
    </dgm:pt>
    <dgm:pt modelId="{1A586D4D-4EB0-4687-B04D-35EA1D43FDAB}" type="pres">
      <dgm:prSet presAssocID="{57086D33-DC98-4CDE-8D96-E93C4DCD9A00}" presName="sibTrans" presStyleLbl="sibTrans1D1" presStyleIdx="1" presStyleCnt="5"/>
      <dgm:spPr/>
      <dgm:t>
        <a:bodyPr/>
        <a:lstStyle/>
        <a:p>
          <a:endParaRPr lang="el-GR"/>
        </a:p>
      </dgm:t>
    </dgm:pt>
    <dgm:pt modelId="{3B8D4C80-9781-48C3-A31A-96A20E115B18}" type="pres">
      <dgm:prSet presAssocID="{923F6684-84E1-4976-9AB2-E80DBBD1BC2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AED458F-B554-4F03-84E9-2203E5497B17}" type="pres">
      <dgm:prSet presAssocID="{923F6684-84E1-4976-9AB2-E80DBBD1BC21}" presName="spNode" presStyleCnt="0"/>
      <dgm:spPr/>
    </dgm:pt>
    <dgm:pt modelId="{2DF8154B-E36D-440A-965B-A321EFDFF1C1}" type="pres">
      <dgm:prSet presAssocID="{E3D6EC01-0AD2-4012-B450-3492ADCA80AA}" presName="sibTrans" presStyleLbl="sibTrans1D1" presStyleIdx="2" presStyleCnt="5"/>
      <dgm:spPr/>
      <dgm:t>
        <a:bodyPr/>
        <a:lstStyle/>
        <a:p>
          <a:endParaRPr lang="el-GR"/>
        </a:p>
      </dgm:t>
    </dgm:pt>
    <dgm:pt modelId="{B4147889-E421-4DC5-818B-25577609F95D}" type="pres">
      <dgm:prSet presAssocID="{7F594D7A-83E4-45FE-B378-092CB47F0D5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C4D0579-6BB5-4C1E-A8F6-F0B41BB55BCA}" type="pres">
      <dgm:prSet presAssocID="{7F594D7A-83E4-45FE-B378-092CB47F0D5D}" presName="spNode" presStyleCnt="0"/>
      <dgm:spPr/>
    </dgm:pt>
    <dgm:pt modelId="{4AB64487-CE17-4674-A5C8-38A29BE8A213}" type="pres">
      <dgm:prSet presAssocID="{BE07200B-2A3D-472D-A68B-A497EEB6B54E}" presName="sibTrans" presStyleLbl="sibTrans1D1" presStyleIdx="3" presStyleCnt="5"/>
      <dgm:spPr/>
      <dgm:t>
        <a:bodyPr/>
        <a:lstStyle/>
        <a:p>
          <a:endParaRPr lang="el-GR"/>
        </a:p>
      </dgm:t>
    </dgm:pt>
    <dgm:pt modelId="{2C147462-746B-492F-A60A-6DD562A7DE93}" type="pres">
      <dgm:prSet presAssocID="{7826F6E0-882F-427A-B076-54B5B8721AF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5794F94-5112-4DAD-B8C7-D234BA582406}" type="pres">
      <dgm:prSet presAssocID="{7826F6E0-882F-427A-B076-54B5B8721AFD}" presName="spNode" presStyleCnt="0"/>
      <dgm:spPr/>
    </dgm:pt>
    <dgm:pt modelId="{A992A7E7-F5EC-4FC6-91A5-4AA0D30AFC98}" type="pres">
      <dgm:prSet presAssocID="{460FE401-43A7-4D38-AC5B-10BCCC0A38A3}" presName="sibTrans" presStyleLbl="sibTrans1D1" presStyleIdx="4" presStyleCnt="5"/>
      <dgm:spPr/>
      <dgm:t>
        <a:bodyPr/>
        <a:lstStyle/>
        <a:p>
          <a:endParaRPr lang="el-GR"/>
        </a:p>
      </dgm:t>
    </dgm:pt>
  </dgm:ptLst>
  <dgm:cxnLst>
    <dgm:cxn modelId="{E7C3C347-EE77-40F4-A612-F9F8A053C733}" type="presOf" srcId="{E3D6EC01-0AD2-4012-B450-3492ADCA80AA}" destId="{2DF8154B-E36D-440A-965B-A321EFDFF1C1}" srcOrd="0" destOrd="0" presId="urn:microsoft.com/office/officeart/2005/8/layout/cycle6"/>
    <dgm:cxn modelId="{DFC392CE-2FA0-439A-95A3-FD136CB83513}" type="presOf" srcId="{A104B37D-FAF3-4A95-AAC7-E56BCF273E76}" destId="{D0CF9751-7DA9-40AD-B11B-EA44AF9052F9}" srcOrd="0" destOrd="0" presId="urn:microsoft.com/office/officeart/2005/8/layout/cycle6"/>
    <dgm:cxn modelId="{2CAAD070-A302-417A-A88E-BA9C6DBDCA0A}" type="presOf" srcId="{923F6684-84E1-4976-9AB2-E80DBBD1BC21}" destId="{3B8D4C80-9781-48C3-A31A-96A20E115B18}" srcOrd="0" destOrd="0" presId="urn:microsoft.com/office/officeart/2005/8/layout/cycle6"/>
    <dgm:cxn modelId="{C38530A9-D31D-4BBF-8B23-30BA698DCAA0}" srcId="{0B404C53-524E-4915-ABF2-ADB73A27CECE}" destId="{A104B37D-FAF3-4A95-AAC7-E56BCF273E76}" srcOrd="1" destOrd="0" parTransId="{B6CD1159-254B-4B12-90C2-26ADA3DE783A}" sibTransId="{57086D33-DC98-4CDE-8D96-E93C4DCD9A00}"/>
    <dgm:cxn modelId="{02CCC1F5-FDDB-4167-AD4E-0946571211E8}" type="presOf" srcId="{D5F8884B-1B8F-4435-A6A9-AA0D45B1E460}" destId="{F6D2593B-85D8-4EF0-9BC2-0132D2756392}" srcOrd="0" destOrd="0" presId="urn:microsoft.com/office/officeart/2005/8/layout/cycle6"/>
    <dgm:cxn modelId="{DDEF24E0-289B-44BD-9D0F-E571399E26FF}" type="presOf" srcId="{7F594D7A-83E4-45FE-B378-092CB47F0D5D}" destId="{B4147889-E421-4DC5-818B-25577609F95D}" srcOrd="0" destOrd="0" presId="urn:microsoft.com/office/officeart/2005/8/layout/cycle6"/>
    <dgm:cxn modelId="{9D001034-AC7D-4913-8C0D-BEF7D177B52C}" type="presOf" srcId="{0B404C53-524E-4915-ABF2-ADB73A27CECE}" destId="{0D837368-A14B-41A2-9C2C-1E83121F2F36}" srcOrd="0" destOrd="0" presId="urn:microsoft.com/office/officeart/2005/8/layout/cycle6"/>
    <dgm:cxn modelId="{F3630245-AD4C-48BA-B75C-50BFFE2B7597}" srcId="{0B404C53-524E-4915-ABF2-ADB73A27CECE}" destId="{923F6684-84E1-4976-9AB2-E80DBBD1BC21}" srcOrd="2" destOrd="0" parTransId="{99DCB4AD-9D9D-449F-AC5A-43B15C16D76A}" sibTransId="{E3D6EC01-0AD2-4012-B450-3492ADCA80AA}"/>
    <dgm:cxn modelId="{E9803E0E-7D6E-45C7-B2FA-21952BA50916}" type="presOf" srcId="{57086D33-DC98-4CDE-8D96-E93C4DCD9A00}" destId="{1A586D4D-4EB0-4687-B04D-35EA1D43FDAB}" srcOrd="0" destOrd="0" presId="urn:microsoft.com/office/officeart/2005/8/layout/cycle6"/>
    <dgm:cxn modelId="{C45F98E3-BC91-4CC3-AEDC-043D42D074A5}" type="presOf" srcId="{7826F6E0-882F-427A-B076-54B5B8721AFD}" destId="{2C147462-746B-492F-A60A-6DD562A7DE93}" srcOrd="0" destOrd="0" presId="urn:microsoft.com/office/officeart/2005/8/layout/cycle6"/>
    <dgm:cxn modelId="{78ECD6AC-7717-41A1-9A1F-56D0D428B8C5}" type="presOf" srcId="{460FE401-43A7-4D38-AC5B-10BCCC0A38A3}" destId="{A992A7E7-F5EC-4FC6-91A5-4AA0D30AFC98}" srcOrd="0" destOrd="0" presId="urn:microsoft.com/office/officeart/2005/8/layout/cycle6"/>
    <dgm:cxn modelId="{174A87B6-AFE3-4B7B-BEFD-D616A3FDDE50}" srcId="{0B404C53-524E-4915-ABF2-ADB73A27CECE}" destId="{BD3E458B-F2A4-4CCF-8492-F77A8A5F01F3}" srcOrd="0" destOrd="0" parTransId="{7BF82DE1-C74F-4606-A9B6-5195526C0644}" sibTransId="{D5F8884B-1B8F-4435-A6A9-AA0D45B1E460}"/>
    <dgm:cxn modelId="{8318493A-488A-4A3C-A1B0-899C6328BC85}" type="presOf" srcId="{BD3E458B-F2A4-4CCF-8492-F77A8A5F01F3}" destId="{DEE72590-C9D1-4010-BD4B-A3894742C4A6}" srcOrd="0" destOrd="0" presId="urn:microsoft.com/office/officeart/2005/8/layout/cycle6"/>
    <dgm:cxn modelId="{74CDB5B7-993B-47E1-81D8-E2A4AE736141}" srcId="{0B404C53-524E-4915-ABF2-ADB73A27CECE}" destId="{7826F6E0-882F-427A-B076-54B5B8721AFD}" srcOrd="4" destOrd="0" parTransId="{502DB590-B329-4855-92BA-8DBC57D53667}" sibTransId="{460FE401-43A7-4D38-AC5B-10BCCC0A38A3}"/>
    <dgm:cxn modelId="{268B1DA4-272C-401F-BB17-F0A4BD6AAC42}" srcId="{0B404C53-524E-4915-ABF2-ADB73A27CECE}" destId="{7F594D7A-83E4-45FE-B378-092CB47F0D5D}" srcOrd="3" destOrd="0" parTransId="{F25D9D3A-809F-41B5-959C-95AEC31609B2}" sibTransId="{BE07200B-2A3D-472D-A68B-A497EEB6B54E}"/>
    <dgm:cxn modelId="{CC8D9A75-3759-4065-A352-0C2A434F67AE}" type="presOf" srcId="{BE07200B-2A3D-472D-A68B-A497EEB6B54E}" destId="{4AB64487-CE17-4674-A5C8-38A29BE8A213}" srcOrd="0" destOrd="0" presId="urn:microsoft.com/office/officeart/2005/8/layout/cycle6"/>
    <dgm:cxn modelId="{2A4D0F38-1B88-4E4F-88BB-D6DC009AE4BD}" type="presParOf" srcId="{0D837368-A14B-41A2-9C2C-1E83121F2F36}" destId="{DEE72590-C9D1-4010-BD4B-A3894742C4A6}" srcOrd="0" destOrd="0" presId="urn:microsoft.com/office/officeart/2005/8/layout/cycle6"/>
    <dgm:cxn modelId="{A953ACB6-C51C-41D2-8D90-47BAFAEE0245}" type="presParOf" srcId="{0D837368-A14B-41A2-9C2C-1E83121F2F36}" destId="{90F92E30-E09A-488F-B04D-366188F0A8DD}" srcOrd="1" destOrd="0" presId="urn:microsoft.com/office/officeart/2005/8/layout/cycle6"/>
    <dgm:cxn modelId="{33D8D4FC-3722-4BE7-80AD-A42FD20D9EFC}" type="presParOf" srcId="{0D837368-A14B-41A2-9C2C-1E83121F2F36}" destId="{F6D2593B-85D8-4EF0-9BC2-0132D2756392}" srcOrd="2" destOrd="0" presId="urn:microsoft.com/office/officeart/2005/8/layout/cycle6"/>
    <dgm:cxn modelId="{66120F41-8330-49C3-9EE4-91A549C9CCF7}" type="presParOf" srcId="{0D837368-A14B-41A2-9C2C-1E83121F2F36}" destId="{D0CF9751-7DA9-40AD-B11B-EA44AF9052F9}" srcOrd="3" destOrd="0" presId="urn:microsoft.com/office/officeart/2005/8/layout/cycle6"/>
    <dgm:cxn modelId="{0F732D42-5CCF-4485-A88A-70ACF4D705DE}" type="presParOf" srcId="{0D837368-A14B-41A2-9C2C-1E83121F2F36}" destId="{49CF4ED1-6335-4D56-BC79-C57C5F0ACDDE}" srcOrd="4" destOrd="0" presId="urn:microsoft.com/office/officeart/2005/8/layout/cycle6"/>
    <dgm:cxn modelId="{65B6A258-2382-4EA8-98CE-F9F16F62C2DD}" type="presParOf" srcId="{0D837368-A14B-41A2-9C2C-1E83121F2F36}" destId="{1A586D4D-4EB0-4687-B04D-35EA1D43FDAB}" srcOrd="5" destOrd="0" presId="urn:microsoft.com/office/officeart/2005/8/layout/cycle6"/>
    <dgm:cxn modelId="{1C84C42F-78B3-4823-9BCF-FA5D506B2905}" type="presParOf" srcId="{0D837368-A14B-41A2-9C2C-1E83121F2F36}" destId="{3B8D4C80-9781-48C3-A31A-96A20E115B18}" srcOrd="6" destOrd="0" presId="urn:microsoft.com/office/officeart/2005/8/layout/cycle6"/>
    <dgm:cxn modelId="{011273A9-4D6C-49D4-B302-091E7EC6B9BE}" type="presParOf" srcId="{0D837368-A14B-41A2-9C2C-1E83121F2F36}" destId="{0AED458F-B554-4F03-84E9-2203E5497B17}" srcOrd="7" destOrd="0" presId="urn:microsoft.com/office/officeart/2005/8/layout/cycle6"/>
    <dgm:cxn modelId="{AA4B9EB1-52E2-4D90-8135-C26630F4C55F}" type="presParOf" srcId="{0D837368-A14B-41A2-9C2C-1E83121F2F36}" destId="{2DF8154B-E36D-440A-965B-A321EFDFF1C1}" srcOrd="8" destOrd="0" presId="urn:microsoft.com/office/officeart/2005/8/layout/cycle6"/>
    <dgm:cxn modelId="{3A0D542E-92B6-4B5F-A038-22FCBAEB40EF}" type="presParOf" srcId="{0D837368-A14B-41A2-9C2C-1E83121F2F36}" destId="{B4147889-E421-4DC5-818B-25577609F95D}" srcOrd="9" destOrd="0" presId="urn:microsoft.com/office/officeart/2005/8/layout/cycle6"/>
    <dgm:cxn modelId="{25AEC9F2-3B07-4BA2-9BC1-FDD200434409}" type="presParOf" srcId="{0D837368-A14B-41A2-9C2C-1E83121F2F36}" destId="{3C4D0579-6BB5-4C1E-A8F6-F0B41BB55BCA}" srcOrd="10" destOrd="0" presId="urn:microsoft.com/office/officeart/2005/8/layout/cycle6"/>
    <dgm:cxn modelId="{E1DA29D7-E56D-4E3F-BBFE-FA1C28B169AF}" type="presParOf" srcId="{0D837368-A14B-41A2-9C2C-1E83121F2F36}" destId="{4AB64487-CE17-4674-A5C8-38A29BE8A213}" srcOrd="11" destOrd="0" presId="urn:microsoft.com/office/officeart/2005/8/layout/cycle6"/>
    <dgm:cxn modelId="{94BFDAE6-FC42-4D44-A8CD-F8A6D25C7F7E}" type="presParOf" srcId="{0D837368-A14B-41A2-9C2C-1E83121F2F36}" destId="{2C147462-746B-492F-A60A-6DD562A7DE93}" srcOrd="12" destOrd="0" presId="urn:microsoft.com/office/officeart/2005/8/layout/cycle6"/>
    <dgm:cxn modelId="{E7DACC5D-B197-475B-8A6F-270DCF09998D}" type="presParOf" srcId="{0D837368-A14B-41A2-9C2C-1E83121F2F36}" destId="{75794F94-5112-4DAD-B8C7-D234BA582406}" srcOrd="13" destOrd="0" presId="urn:microsoft.com/office/officeart/2005/8/layout/cycle6"/>
    <dgm:cxn modelId="{1135BDF9-EEE4-497C-8013-7B4D086E2F97}" type="presParOf" srcId="{0D837368-A14B-41A2-9C2C-1E83121F2F36}" destId="{A992A7E7-F5EC-4FC6-91A5-4AA0D30AFC98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- Στρογγυλεμένο ορθογώνιο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- Στρογγυλεμένο ορθογώνιο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- Στρογγυλεμένο ορθογώνιο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Ορθογώνιο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Ορθογώνιο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- Στρογγυλεμένο ορθογώνιο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23/5/2019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42844" y="3357562"/>
            <a:ext cx="8858312" cy="1357322"/>
          </a:xfrm>
        </p:spPr>
        <p:txBody>
          <a:bodyPr>
            <a:normAutofit/>
          </a:bodyPr>
          <a:lstStyle/>
          <a:p>
            <a:pPr algn="ctr"/>
            <a:r>
              <a:rPr lang="el-GR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«Η υγιεινή και ασφάλεια στο χώρο εργασίας : Ποσοτική μελέτη για θανατηφόρα και μη θανατηφόρα εργατικά ατυχήματα στις Ευρωπαϊκές χώρες και κατά πόσο επηρεάζουν κάποιους συγκεκριμένους χρηματοοικονομικούς παράγοντες»</a:t>
            </a:r>
            <a:endParaRPr lang="el-GR" sz="2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- Εικόνα" descr="logo-pm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92869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- Θέση περιεχομένου"/>
          <p:cNvSpPr txBox="1">
            <a:spLocks/>
          </p:cNvSpPr>
          <p:nvPr/>
        </p:nvSpPr>
        <p:spPr>
          <a:xfrm>
            <a:off x="457200" y="5233383"/>
            <a:ext cx="8229600" cy="1481765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algn="ctr"/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Πέννας Γεώργιος (ΑΜ : 263)</a:t>
            </a:r>
          </a:p>
          <a:p>
            <a:pPr algn="ctr"/>
            <a:endParaRPr lang="el-G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Επιβλέπων : </a:t>
            </a:r>
            <a:r>
              <a:rPr lang="el-GR" sz="2800" b="1" dirty="0" err="1" smtClean="0">
                <a:latin typeface="Times New Roman" pitchFamily="18" charset="0"/>
                <a:cs typeface="Times New Roman" pitchFamily="18" charset="0"/>
              </a:rPr>
              <a:t>Γιοβάνης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 Νικόλαος, </a:t>
            </a:r>
          </a:p>
          <a:p>
            <a:pPr algn="ctr">
              <a:buNone/>
            </a:pP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Αναπληρωτής Καθηγητής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685800" y="1571612"/>
            <a:ext cx="7772400" cy="135732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ΤΕΧΝΟΛΟΓΙΚΟ ΕΚΠΑΙΔΕΥΤΙΚΟ ΙΔΡΥΜΑ  ΚΕΝ. ΜΑΚΕΔΟΝΙΑΣ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ΤΜΗΜΑ ΔΙΟΙΚΗΣΗΣ ΕΠΙΧΕΙΡΗΣΕΩΝ,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ΠΜΣ ΣΤΗ ΔΙΟΙΚΗΣΗ ΕΠΙΧΕΙΡΗΣΕΩΝ (ΜΒΑ)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 (5)</a:t>
            </a:r>
          </a:p>
        </p:txBody>
      </p:sp>
      <p:sp>
        <p:nvSpPr>
          <p:cNvPr id="5" name="5 - Θέση κειμένου"/>
          <p:cNvSpPr txBox="1">
            <a:spLocks/>
          </p:cNvSpPr>
          <p:nvPr/>
        </p:nvSpPr>
        <p:spPr>
          <a:xfrm>
            <a:off x="214282" y="1814514"/>
            <a:ext cx="2571768" cy="147161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accent1"/>
              </a:buClr>
              <a:buSzPct val="85000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Μεγαλύτερη τυπική απόκλιση έχει το ΑΕΠ και μικρότερη έχουν ο πληθυσμός και η απασχόληση.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>
          <a:blip r:embed="rId2"/>
          <a:srcRect r="6382" b="16000"/>
          <a:stretch>
            <a:fillRect/>
          </a:stretch>
        </p:blipFill>
        <p:spPr bwMode="auto">
          <a:xfrm>
            <a:off x="3143240" y="1714488"/>
            <a:ext cx="56436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5 - Θέση κειμένου"/>
          <p:cNvSpPr txBox="1">
            <a:spLocks/>
          </p:cNvSpPr>
          <p:nvPr/>
        </p:nvSpPr>
        <p:spPr>
          <a:xfrm>
            <a:off x="142844" y="4643446"/>
            <a:ext cx="2428892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SzPct val="85000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Οι μεταβλητές συσχετίζονται θετικά και στατιστικά σημαντικά μεταξύ τους.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Εικόνα 2"/>
          <p:cNvPicPr>
            <a:picLocks noChangeAspect="1" noChangeArrowheads="1"/>
          </p:cNvPicPr>
          <p:nvPr/>
        </p:nvPicPr>
        <p:blipFill>
          <a:blip r:embed="rId3"/>
          <a:srcRect l="17712" t="31792" r="35825" b="18000"/>
          <a:stretch>
            <a:fillRect/>
          </a:stretch>
        </p:blipFill>
        <p:spPr bwMode="auto">
          <a:xfrm>
            <a:off x="2643174" y="3643314"/>
            <a:ext cx="634206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Ορθογώνιο 1"/>
          <p:cNvSpPr>
            <a:spLocks noChangeArrowheads="1"/>
          </p:cNvSpPr>
          <p:nvPr/>
        </p:nvSpPr>
        <p:spPr bwMode="auto">
          <a:xfrm>
            <a:off x="3179763" y="1058863"/>
            <a:ext cx="2784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l-GR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Μη θανατηφόρα ατυχήματα</a:t>
            </a:r>
            <a:endParaRPr lang="fr-FR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 (6)</a:t>
            </a:r>
          </a:p>
        </p:txBody>
      </p:sp>
      <p:sp>
        <p:nvSpPr>
          <p:cNvPr id="5" name="2 - Θέση κειμένου"/>
          <p:cNvSpPr txBox="1">
            <a:spLocks/>
          </p:cNvSpPr>
          <p:nvPr/>
        </p:nvSpPr>
        <p:spPr>
          <a:xfrm>
            <a:off x="214282" y="1285860"/>
            <a:ext cx="8786874" cy="85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just">
              <a:lnSpc>
                <a:spcPct val="120000"/>
              </a:lnSpc>
              <a:buClr>
                <a:schemeClr val="accent1"/>
              </a:buClr>
              <a:buSzPct val="85000"/>
              <a:buFont typeface="Arial" charset="0"/>
              <a:buChar char="•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Το μοντέλο εξηγεί το 98,3% της συνολικής μεταβλητότητας.</a:t>
            </a:r>
          </a:p>
          <a:p>
            <a:pPr marL="457200" indent="-457200" algn="just">
              <a:lnSpc>
                <a:spcPct val="120000"/>
              </a:lnSpc>
              <a:buClr>
                <a:schemeClr val="accent1"/>
              </a:buClr>
              <a:buSzPct val="85000"/>
              <a:buFont typeface="Arial" charset="0"/>
              <a:buChar char="•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Το F-</a:t>
            </a:r>
            <a:r>
              <a:rPr lang="el-GR" sz="2000" dirty="0" err="1" smtClean="0"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 είναι .000 όπου εξηγεί σε πολύ μεγάλο βαθμό τη μεταβλητότητα.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 l="5224" t="46053" r="5970" b="35526"/>
          <a:stretch>
            <a:fillRect/>
          </a:stretch>
        </p:blipFill>
        <p:spPr bwMode="auto">
          <a:xfrm>
            <a:off x="1214414" y="2500306"/>
            <a:ext cx="678661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 l="20325" t="44595" r="22764" b="25675"/>
          <a:stretch>
            <a:fillRect/>
          </a:stretch>
        </p:blipFill>
        <p:spPr bwMode="auto">
          <a:xfrm>
            <a:off x="1142976" y="4572008"/>
            <a:ext cx="685804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 (7)</a:t>
            </a:r>
          </a:p>
        </p:txBody>
      </p:sp>
      <p:sp>
        <p:nvSpPr>
          <p:cNvPr id="5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78563" y="1285860"/>
            <a:ext cx="8786874" cy="1643074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Όλες οι μεταβλητές είναι θετικές.</a:t>
            </a:r>
          </a:p>
          <a:p>
            <a:pPr algn="just">
              <a:spcBef>
                <a:spcPct val="0"/>
              </a:spcBef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Ο πληθυσμός και η απασχόληση είναι η μεταβλητή που συσχετίζεται περισσότερο με τα μη θανατηφόρα ατυχήματα. </a:t>
            </a:r>
          </a:p>
          <a:p>
            <a:pPr algn="just">
              <a:spcBef>
                <a:spcPct val="0"/>
              </a:spcBef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Η αντοχή του μοντέλου είναι αρκετά μικρή όπως φαίνεται και από την </a:t>
            </a:r>
            <a:r>
              <a:rPr lang="el-GR" sz="2000" dirty="0" err="1" smtClean="0">
                <a:latin typeface="Times New Roman" pitchFamily="18" charset="0"/>
                <a:cs typeface="Times New Roman" pitchFamily="18" charset="0"/>
              </a:rPr>
              <a:t>συγγραμμικότητα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 του μοντέλου.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 b="11764"/>
          <a:stretch>
            <a:fillRect/>
          </a:stretch>
        </p:blipFill>
        <p:spPr bwMode="auto">
          <a:xfrm>
            <a:off x="214282" y="3714752"/>
            <a:ext cx="874553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 (8)</a:t>
            </a:r>
          </a:p>
        </p:txBody>
      </p:sp>
      <p:sp>
        <p:nvSpPr>
          <p:cNvPr id="5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42844" y="1162048"/>
            <a:ext cx="8858312" cy="1624010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Font typeface="Wingdings 2" pitchFamily="18" charset="2"/>
              <a:buNone/>
            </a:pP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Επομένως, υπάρχουν επαρκείς αποδείξεις ότι το ΑΕΠ, το ΑΠΑ και ο πληθυσμός και η απασχόληση αποτελούν προβλεπτικούς παράγοντες για τα μη θανατηφόρα ατυχήματα, και μάλιστα, οι μεταβλητές αυτές σχετίζονται σημαντικά μεταξύ τους.</a:t>
            </a:r>
          </a:p>
        </p:txBody>
      </p:sp>
      <p:pic>
        <p:nvPicPr>
          <p:cNvPr id="10241" name="Pictur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99158"/>
            <a:ext cx="4215600" cy="33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999158"/>
            <a:ext cx="4215600" cy="33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654032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Συμπεράσματα</a:t>
            </a:r>
          </a:p>
        </p:txBody>
      </p:sp>
      <p:graphicFrame>
        <p:nvGraphicFramePr>
          <p:cNvPr id="7" name="6 - Θέση περιεχομένου"/>
          <p:cNvGraphicFramePr>
            <a:graphicFrameLocks noGrp="1"/>
          </p:cNvGraphicFramePr>
          <p:nvPr>
            <p:ph sz="quarter" idx="1"/>
          </p:nvPr>
        </p:nvGraphicFramePr>
        <p:xfrm>
          <a:off x="778655" y="2733684"/>
          <a:ext cx="7586690" cy="3624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- Θέση περιεχομένου"/>
          <p:cNvSpPr>
            <a:spLocks noGrp="1"/>
          </p:cNvSpPr>
          <p:nvPr>
            <p:ph sz="quarter" idx="2"/>
          </p:nvPr>
        </p:nvSpPr>
        <p:spPr>
          <a:xfrm>
            <a:off x="571472" y="1162048"/>
            <a:ext cx="8001056" cy="1052506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Πρέπει να υιοθετηθεί μια συστηματική προσέγγιση για τον προσδιορισμό και την αξιολόγηση του κινδύνου, συλλέγοντας τις μέγιστες πληροφορίες, και πραγματοποιώντας τακτικές επιθεωρήσεις κινδύνου στο χώρο εργασίας.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- Θέση περιεχομένου"/>
          <p:cNvSpPr txBox="1">
            <a:spLocks/>
          </p:cNvSpPr>
          <p:nvPr/>
        </p:nvSpPr>
        <p:spPr>
          <a:xfrm>
            <a:off x="250001" y="357166"/>
            <a:ext cx="8643998" cy="61436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l-GR" sz="3600" b="0" i="0" u="none" strike="noStrike" kern="1200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Σας</a:t>
            </a:r>
            <a:r>
              <a:rPr kumimoji="0" lang="el-GR" sz="3600" b="0" i="0" u="none" strike="noStrike" kern="1200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ευχαριστώ για την προσοχή σας…!!!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l-GR" sz="36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l-GR" sz="3600" b="0" i="0" u="none" strike="noStrike" kern="1200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l-GR" sz="36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l-GR" sz="36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l-GR" sz="36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sz="36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n-US" sz="36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l-GR" sz="36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Ερωτήσεις</a:t>
            </a:r>
            <a:r>
              <a:rPr lang="el-GR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– Απορίες.</a:t>
            </a:r>
            <a:endParaRPr kumimoji="0" lang="el-GR" sz="3600" b="0" i="0" u="none" strike="noStrike" kern="1200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5 - Θέση περιεχομένου" descr="keep-calm-and-stay-safe-at-work-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21769" y="1142984"/>
            <a:ext cx="3500462" cy="450059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περιεχομένου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858312" cy="5929354"/>
          </a:xfrm>
        </p:spPr>
        <p:txBody>
          <a:bodyPr>
            <a:noAutofit/>
          </a:bodyPr>
          <a:lstStyle/>
          <a:p>
            <a:pPr algn="just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Επαγγελματική ασφάλεια και υγεία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δίνει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έμφαση στην πρωτογενή πρόληψη κινδύνων.</a:t>
            </a: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Συμμετοχή των εργοδοτών, των εργαζομένων και των κυβερνήσεων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κεντρική σημασία για τη συμβολή στην επίτευξη των επιδόσεων στον τομέα της υγείας και της ασφάλειας στο χώρο εργασίας.</a:t>
            </a: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ασφάλεια και η ευημερία στο χώρο εργασίας ισοδυναμεί με καλή επιχειρηματικότητα και κερδοφορία.</a:t>
            </a: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 - Τίτλος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Autofit/>
          </a:bodyPr>
          <a:lstStyle/>
          <a:p>
            <a:pPr algn="ctr"/>
            <a:r>
              <a:rPr lang="el-GR" sz="2800" b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Ο επαγγελματικός κίνδυνος στο χώρο εργασίας</a:t>
            </a:r>
            <a:endParaRPr lang="el-GR" sz="280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ÎÏÎ¿ÏÎ­Î»ÎµÏÎ¼Î± ÎµÎ¹ÎºÏÎ½Î±Ï Î³Î¹Î± safe at work transpar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6162" y="1285860"/>
            <a:ext cx="3151677" cy="1500198"/>
          </a:xfrm>
          <a:prstGeom prst="rect">
            <a:avLst/>
          </a:prstGeom>
          <a:noFill/>
        </p:spPr>
      </p:pic>
      <p:pic>
        <p:nvPicPr>
          <p:cNvPr id="14344" name="Picture 8" descr="ÎÏÎ¿ÏÎ­Î»ÎµÏÎ¼Î± ÎµÎ¹ÎºÏÎ½Î±Ï Î³Î¹Î± safe at work transparent"/>
          <p:cNvPicPr>
            <a:picLocks noChangeArrowheads="1"/>
          </p:cNvPicPr>
          <p:nvPr/>
        </p:nvPicPr>
        <p:blipFill>
          <a:blip r:embed="rId3">
            <a:biLevel thresh="50000"/>
          </a:blip>
          <a:srcRect t="14286" r="4762" b="19048"/>
          <a:stretch>
            <a:fillRect/>
          </a:stretch>
        </p:blipFill>
        <p:spPr bwMode="auto">
          <a:xfrm>
            <a:off x="3946918" y="5429264"/>
            <a:ext cx="1250165" cy="1214446"/>
          </a:xfrm>
          <a:prstGeom prst="rect">
            <a:avLst/>
          </a:prstGeom>
          <a:noFill/>
        </p:spPr>
      </p:pic>
      <p:pic>
        <p:nvPicPr>
          <p:cNvPr id="14346" name="Picture 10" descr="ÎÏÎ¿ÏÎ­Î»ÎµÏÎ¼Î± ÎµÎ¹ÎºÏÎ½Î±Ï Î³Î¹Î± safe at work transparent"/>
          <p:cNvPicPr>
            <a:picLocks noChangeAspect="1" noChangeArrowheads="1"/>
          </p:cNvPicPr>
          <p:nvPr/>
        </p:nvPicPr>
        <p:blipFill>
          <a:blip r:embed="rId4">
            <a:biLevel thresh="50000"/>
          </a:blip>
          <a:srcRect/>
          <a:stretch>
            <a:fillRect/>
          </a:stretch>
        </p:blipFill>
        <p:spPr bwMode="auto">
          <a:xfrm>
            <a:off x="4000496" y="3643313"/>
            <a:ext cx="1143008" cy="114300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Οι Ευρωπαϊκές οδηγίες-πλαίσιο</a:t>
            </a:r>
            <a:endParaRPr lang="el-GR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5 - Θέση περιεχομένου"/>
          <p:cNvGraphicFramePr>
            <a:graphicFrameLocks noGrp="1"/>
          </p:cNvGraphicFramePr>
          <p:nvPr>
            <p:ph sz="quarter" idx="1"/>
          </p:nvPr>
        </p:nvGraphicFramePr>
        <p:xfrm>
          <a:off x="142845" y="1028696"/>
          <a:ext cx="8858312" cy="5114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- Τίτλος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909660"/>
          </a:xfrm>
        </p:spPr>
        <p:txBody>
          <a:bodyPr>
            <a:noAutofit/>
          </a:bodyPr>
          <a:lstStyle/>
          <a:p>
            <a:pPr algn="ctr"/>
            <a:r>
              <a:rPr lang="el-GR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Η οδηγία της </a:t>
            </a:r>
            <a:r>
              <a:rPr lang="en-US" sz="28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Seveso</a:t>
            </a:r>
            <a:r>
              <a:rPr lang="el-GR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l-GR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για τα μεγάλα εργατικά ατυχήματα</a:t>
            </a:r>
            <a:endParaRPr lang="el-GR" sz="2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2 - Θέση περιεχομένου"/>
          <p:cNvSpPr>
            <a:spLocks noGrp="1" noChangeArrowheads="1"/>
          </p:cNvSpPr>
          <p:nvPr>
            <p:ph sz="quarter" idx="1"/>
          </p:nvPr>
        </p:nvSpPr>
        <p:spPr>
          <a:xfrm>
            <a:off x="142875" y="1147763"/>
            <a:ext cx="8858250" cy="5567385"/>
          </a:xfrm>
        </p:spPr>
        <p:txBody>
          <a:bodyPr>
            <a:normAutofit lnSpcReduction="10000"/>
          </a:bodyPr>
          <a:lstStyle/>
          <a:p>
            <a:pPr algn="just">
              <a:spcBef>
                <a:spcPct val="0"/>
              </a:spcBef>
              <a:buFont typeface="Arial" charset="0"/>
              <a:buChar char="•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Τα σοβαρά και μεγάλα ατυχήματα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σοβαρές συνέπειες (π.χ. ατυχήματα της </a:t>
            </a:r>
            <a:r>
              <a:rPr lang="el-GR" sz="1800" dirty="0" err="1" smtClean="0">
                <a:latin typeface="Times New Roman" pitchFamily="18" charset="0"/>
                <a:cs typeface="Times New Roman" pitchFamily="18" charset="0"/>
              </a:rPr>
              <a:t>Σεβέζο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, του Μποπάλ, του </a:t>
            </a:r>
            <a:r>
              <a:rPr lang="el-GR" sz="1800" dirty="0" err="1" smtClean="0">
                <a:latin typeface="Times New Roman" pitchFamily="18" charset="0"/>
                <a:cs typeface="Times New Roman" pitchFamily="18" charset="0"/>
              </a:rPr>
              <a:t>Τσβαιτσερχάλε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, του </a:t>
            </a:r>
            <a:r>
              <a:rPr lang="el-GR" sz="1800" dirty="0" err="1" smtClean="0">
                <a:latin typeface="Times New Roman" pitchFamily="18" charset="0"/>
                <a:cs typeface="Times New Roman" pitchFamily="18" charset="0"/>
              </a:rPr>
              <a:t>Ενσκέντε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, της Τουλούζ και του </a:t>
            </a:r>
            <a:r>
              <a:rPr lang="el-GR" sz="1800" dirty="0" err="1" smtClean="0">
                <a:latin typeface="Times New Roman" pitchFamily="18" charset="0"/>
                <a:cs typeface="Times New Roman" pitchFamily="18" charset="0"/>
              </a:rPr>
              <a:t>Μπάουνσφίλντ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Bef>
                <a:spcPct val="0"/>
              </a:spcBef>
              <a:buFont typeface="Arial" charset="0"/>
              <a:buChar char="•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 αντίκτυπος μπορεί να εκτείνεται πέραν των εθνικών συνόρων. </a:t>
            </a: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2" pitchFamily="18" charset="2"/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2" pitchFamily="18" charset="2"/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charset="0"/>
              <a:buChar char="•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Υπάρχει ανάγκη διασφάλισης κατάλληλων προληπτικών μέτρων για να εξασφαλιστεί το υψηλό επίπεδο προστασίας για όλους και να αυξάνεται συνεχώς για την αντιμετώπιση των κινδύνων.</a:t>
            </a:r>
          </a:p>
        </p:txBody>
      </p:sp>
      <p:pic>
        <p:nvPicPr>
          <p:cNvPr id="9220" name="3 - Εικόνα" descr="BeFunky Coll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1596" y="2158065"/>
            <a:ext cx="6300808" cy="341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203200"/>
            <a:ext cx="7772400" cy="796908"/>
          </a:xfrm>
        </p:spPr>
        <p:txBody>
          <a:bodyPr>
            <a:normAutofit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Ερευνητικό μέρος</a:t>
            </a:r>
            <a:endParaRPr lang="el-GR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4 - Θέση περιεχομένου"/>
          <p:cNvGraphicFramePr>
            <a:graphicFrameLocks noGrp="1"/>
          </p:cNvGraphicFramePr>
          <p:nvPr>
            <p:ph sz="quarter" idx="1"/>
          </p:nvPr>
        </p:nvGraphicFramePr>
        <p:xfrm>
          <a:off x="214282" y="1071546"/>
          <a:ext cx="878687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Θέση κειμένου"/>
          <p:cNvSpPr>
            <a:spLocks noGrp="1"/>
          </p:cNvSpPr>
          <p:nvPr>
            <p:ph type="body" idx="2"/>
          </p:nvPr>
        </p:nvSpPr>
        <p:spPr>
          <a:xfrm>
            <a:off x="214282" y="2028828"/>
            <a:ext cx="2571768" cy="1328734"/>
          </a:xfrm>
        </p:spPr>
        <p:txBody>
          <a:bodyPr/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Μεγαλύτερη τυπική απόκλιση έχει το ΑΕΠ και μικρότερη έχουν τα θανατηφόρα ατυχήματα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r="7692" b="15499"/>
          <a:stretch>
            <a:fillRect/>
          </a:stretch>
        </p:blipFill>
        <p:spPr bwMode="auto">
          <a:xfrm>
            <a:off x="3071802" y="1785926"/>
            <a:ext cx="572686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5 - Θέση κειμένου"/>
          <p:cNvSpPr txBox="1">
            <a:spLocks/>
          </p:cNvSpPr>
          <p:nvPr/>
        </p:nvSpPr>
        <p:spPr>
          <a:xfrm>
            <a:off x="142844" y="4429132"/>
            <a:ext cx="2357454" cy="150019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SzPct val="85000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Οι μεταβλητές συσχετίζονται θετικά και στατιστικά σημαντικά μεταξύ τους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 - Τίτλος"/>
          <p:cNvSpPr>
            <a:spLocks noGrp="1"/>
          </p:cNvSpPr>
          <p:nvPr>
            <p:ph type="title"/>
          </p:nvPr>
        </p:nvSpPr>
        <p:spPr>
          <a:xfrm>
            <a:off x="685800" y="27305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</a:t>
            </a:r>
          </a:p>
        </p:txBody>
      </p:sp>
      <p:pic>
        <p:nvPicPr>
          <p:cNvPr id="11" name="Εικόνα 1"/>
          <p:cNvPicPr>
            <a:picLocks noChangeAspect="1" noChangeArrowheads="1"/>
          </p:cNvPicPr>
          <p:nvPr/>
        </p:nvPicPr>
        <p:blipFill>
          <a:blip r:embed="rId3"/>
          <a:srcRect l="14563" t="35545" r="31888" b="25809"/>
          <a:stretch>
            <a:fillRect/>
          </a:stretch>
        </p:blipFill>
        <p:spPr bwMode="auto">
          <a:xfrm>
            <a:off x="2532063" y="3857628"/>
            <a:ext cx="641032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Ορθογώνιο 1"/>
          <p:cNvSpPr>
            <a:spLocks noChangeArrowheads="1"/>
          </p:cNvSpPr>
          <p:nvPr/>
        </p:nvSpPr>
        <p:spPr bwMode="auto">
          <a:xfrm>
            <a:off x="3343138" y="1058863"/>
            <a:ext cx="2457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l-GR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Θανατηφόρα </a:t>
            </a:r>
            <a:r>
              <a:rPr lang="el-GR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ατυχήματα</a:t>
            </a:r>
            <a:endParaRPr lang="fr-FR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214282" y="1357298"/>
            <a:ext cx="8786874" cy="785818"/>
          </a:xfrm>
        </p:spPr>
        <p:txBody>
          <a:bodyPr>
            <a:norm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Το μοντέλο εξηγεί το 99,5% της συνολικής μεταβλητότητας.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Το F-</a:t>
            </a:r>
            <a:r>
              <a:rPr lang="el-GR" dirty="0" err="1" smtClean="0"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είναι .000 όπου εξηγεί σε πολύ μεγάλο βαθμό τη μεταβλητότητα.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15592"/>
          <a:stretch>
            <a:fillRect/>
          </a:stretch>
        </p:blipFill>
        <p:spPr bwMode="auto">
          <a:xfrm>
            <a:off x="428596" y="2500306"/>
            <a:ext cx="828680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 l="8854" t="36667" r="16667" b="38333"/>
          <a:stretch>
            <a:fillRect/>
          </a:stretch>
        </p:blipFill>
        <p:spPr bwMode="auto">
          <a:xfrm>
            <a:off x="392877" y="4604474"/>
            <a:ext cx="8358246" cy="175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 - Τίτλος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 (2)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786874" cy="1643074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Όλες οι μεταβλητές εκτός του ΑΠΑ είναι θετικές.</a:t>
            </a:r>
          </a:p>
          <a:p>
            <a:pPr algn="just">
              <a:spcBef>
                <a:spcPct val="0"/>
              </a:spcBef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Ο πληθυσμός και η απασχόληση είναι η μεταβλητή που συσχετίζεται περισσότερο με τα θανατηφόρα ατυχήματα.</a:t>
            </a:r>
          </a:p>
          <a:p>
            <a:pPr algn="just">
              <a:spcBef>
                <a:spcPct val="0"/>
              </a:spcBef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Η αντοχή του μοντέλου είναι αρκετά μικρή όπως φαίνεται και από την </a:t>
            </a:r>
            <a:r>
              <a:rPr lang="el-GR" sz="2000" dirty="0" err="1" smtClean="0">
                <a:latin typeface="Times New Roman" pitchFamily="18" charset="0"/>
                <a:cs typeface="Times New Roman" pitchFamily="18" charset="0"/>
              </a:rPr>
              <a:t>συγγραμμικότητα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 του μοντέλου.</a:t>
            </a:r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 (3)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15775"/>
          <a:stretch>
            <a:fillRect/>
          </a:stretch>
        </p:blipFill>
        <p:spPr bwMode="auto">
          <a:xfrm>
            <a:off x="286544" y="4000504"/>
            <a:ext cx="857091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42844" y="1162048"/>
            <a:ext cx="8858312" cy="1624010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Επομένως, υπάρχουν επαρκείς αποδείξεις ότι το ΑΕΠ, το ΑΠΑ και ο πληθυσμός και η απασχόληση αποτελούν προβλεπτικούς παράγοντες για τα θανατηφόρα ατυχήματα, και μάλιστα, οι μεταβλητές αυτές σχετίζονται σημαντικά μεταξύ τους.</a:t>
            </a:r>
          </a:p>
        </p:txBody>
      </p:sp>
      <p:sp>
        <p:nvSpPr>
          <p:cNvPr id="4" name="1 - Τίτλος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727058"/>
          </a:xfrm>
        </p:spPr>
        <p:txBody>
          <a:bodyPr bIns="91440" anchor="b" anchorCtr="0">
            <a:normAutofit fontScale="90000"/>
          </a:bodyPr>
          <a:lstStyle/>
          <a:p>
            <a:pPr algn="ctr"/>
            <a:r>
              <a:rPr lang="el-GR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Αποτελέσματα της έρευνας (4)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00372"/>
            <a:ext cx="421484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00372"/>
            <a:ext cx="42156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καιοσύνη">
  <a:themeElements>
    <a:clrScheme name="Δικαιοσύνη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Δικαιοσύνη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Δικαιοσύνη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338</TotalTime>
  <Words>640</Words>
  <PresentationFormat>Προβολή στην οθόνη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Δικαιοσύνη</vt:lpstr>
      <vt:lpstr>«Η υγιεινή και ασφάλεια στο χώρο εργασίας : Ποσοτική μελέτη για θανατηφόρα και μη θανατηφόρα εργατικά ατυχήματα στις Ευρωπαϊκές χώρες και κατά πόσο επηρεάζουν κάποιους συγκεκριμένους χρηματοοικονομικούς παράγοντες»</vt:lpstr>
      <vt:lpstr>Ο επαγγελματικός κίνδυνος στο χώρο εργασίας</vt:lpstr>
      <vt:lpstr>Οι Ευρωπαϊκές οδηγίες-πλαίσιο</vt:lpstr>
      <vt:lpstr>Η οδηγία της Seveso (III) για τα μεγάλα εργατικά ατυχήματα</vt:lpstr>
      <vt:lpstr>Ερευνητικό μέρος</vt:lpstr>
      <vt:lpstr>Αποτελέσματα της έρευνας</vt:lpstr>
      <vt:lpstr>Αποτελέσματα της έρευνας (2)</vt:lpstr>
      <vt:lpstr>Αποτελέσματα της έρευνας (3)</vt:lpstr>
      <vt:lpstr>Αποτελέσματα της έρευνας (4)</vt:lpstr>
      <vt:lpstr>Αποτελέσματα της έρευνας (5)</vt:lpstr>
      <vt:lpstr>Αποτελέσματα της έρευνας (6)</vt:lpstr>
      <vt:lpstr>Αποτελέσματα της έρευνας (7)</vt:lpstr>
      <vt:lpstr>Αποτελέσματα της έρευνας (8)</vt:lpstr>
      <vt:lpstr>Συμπεράσματα</vt:lpstr>
      <vt:lpstr>Διαφάνεια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gogos</dc:creator>
  <cp:lastModifiedBy>pc</cp:lastModifiedBy>
  <cp:revision>84</cp:revision>
  <dcterms:created xsi:type="dcterms:W3CDTF">2019-05-21T10:10:21Z</dcterms:created>
  <dcterms:modified xsi:type="dcterms:W3CDTF">2019-05-23T19:34:18Z</dcterms:modified>
</cp:coreProperties>
</file>