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500D6-8E7E-456C-8197-FF6821ACA393}" type="datetimeFigureOut">
              <a:rPr lang="el-GR" smtClean="0"/>
              <a:t>1/6/2018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8BACE-328A-4707-872C-1597904911F1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- Ορθογώνιο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- Ορθογώνιο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- Ορθογώνιο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- Ορθογώνιο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- Ορθογώνιο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- Στρογγυλεμένο ορθογώνιο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- Στρογγυλεμένο ορθογώνιο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- Ορθογώνιο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- Ορθογώνιο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523E3D6-6979-46D2-8E21-48B4326EAE5F}" type="datetime1">
              <a:rPr lang="el-GR" smtClean="0"/>
              <a:t>1/6/2018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A780-B45D-42C0-ABA1-C2354960014B}" type="datetime1">
              <a:rPr lang="el-GR" smtClean="0"/>
              <a:t>1/6/2018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CCD5A-35E8-42CA-ABFD-D0FC8CFD55A4}" type="datetime1">
              <a:rPr lang="el-GR" smtClean="0"/>
              <a:t>1/6/2018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11560" y="544048"/>
            <a:ext cx="8229600" cy="1066800"/>
          </a:xfrm>
        </p:spPr>
        <p:txBody>
          <a:bodyPr/>
          <a:lstStyle>
            <a:lvl1pPr algn="ctr">
              <a:defRPr b="1"/>
            </a:lvl1pPr>
          </a:lstStyle>
          <a:p>
            <a:r>
              <a:rPr kumimoji="0" lang="el-GR" dirty="0" err="1" smtClean="0"/>
              <a:t>Kλικ</a:t>
            </a:r>
            <a:r>
              <a:rPr kumimoji="0" lang="el-GR" dirty="0" smtClean="0"/>
              <a:t> για επεξεργασία του τίτλου</a:t>
            </a:r>
            <a:endParaRPr kumimoji="0"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768184"/>
            <a:ext cx="8229600" cy="4325112"/>
          </a:xfrm>
        </p:spPr>
        <p:txBody>
          <a:bodyPr/>
          <a:lstStyle/>
          <a:p>
            <a:pPr lvl="0" eaLnBrk="1" latinLnBrk="0" hangingPunct="1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 eaLnBrk="1" latinLnBrk="0" hangingPunct="1"/>
            <a:r>
              <a:rPr lang="el-GR" dirty="0" smtClean="0"/>
              <a:t>Δεύτερου επιπέδου</a:t>
            </a:r>
          </a:p>
          <a:p>
            <a:pPr lvl="2" eaLnBrk="1" latinLnBrk="0" hangingPunct="1"/>
            <a:r>
              <a:rPr lang="el-GR" dirty="0" smtClean="0"/>
              <a:t>Τρίτου επιπέδου</a:t>
            </a:r>
          </a:p>
          <a:p>
            <a:pPr lvl="3" eaLnBrk="1" latinLnBrk="0" hangingPunct="1"/>
            <a:r>
              <a:rPr lang="el-GR" dirty="0" smtClean="0"/>
              <a:t>Τέταρτου επιπέδου</a:t>
            </a:r>
          </a:p>
          <a:p>
            <a:pPr lvl="4" eaLnBrk="1" latinLnBrk="0" hangingPunct="1"/>
            <a:r>
              <a:rPr lang="el-GR" dirty="0" smtClean="0"/>
              <a:t>Πέμπτου επιπέδου</a:t>
            </a:r>
            <a:endParaRPr kumimoji="0" lang="en-US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D631-6113-4AEC-A4DD-6103A1108362}" type="datetime1">
              <a:rPr lang="el-GR" smtClean="0"/>
              <a:t>1/6/2018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C527D-BD5A-413E-8EAD-A8C5DE1BCC7B}" type="datetime1">
              <a:rPr lang="el-GR" smtClean="0"/>
              <a:t>1/6/2018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0F0E-6EE5-47BA-8AD7-3ACA51E4D8F8}" type="datetime1">
              <a:rPr lang="el-GR" smtClean="0"/>
              <a:t>1/6/2018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2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FC8E68-E537-492F-A505-9A3D685E5B41}" type="datetime1">
              <a:rPr lang="el-GR" smtClean="0"/>
              <a:t>1/6/2018</a:t>
            </a:fld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2E04D9B-631D-4A70-96BD-E2AD46075E62}" type="datetime1">
              <a:rPr lang="el-GR" smtClean="0"/>
              <a:t>1/6/2018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BD75A-4A06-44F8-AEB6-B11AD302E1C2}" type="datetime1">
              <a:rPr lang="el-GR" smtClean="0"/>
              <a:t>1/6/2018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2EEB9-6BF5-4021-95E6-9A607013FA32}" type="datetime1">
              <a:rPr lang="el-GR" smtClean="0"/>
              <a:t>1/6/2018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0615-1E2E-4352-8A16-207944EB5333}" type="datetime1">
              <a:rPr lang="el-GR" smtClean="0"/>
              <a:t>1/6/2018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- Ορθογώνιο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- Ορθογώνιο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- Ορθογώνιο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- Ορθογώνιο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- Ορθογώνιο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- Στρογγυλεμένο ορθογώνιο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- Στρογγυλεμένο ορθογώνιο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- Ορθογώνιο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- Ορθογώνιο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- Ορθογώνιο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- Ορθογώνιο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- Ορθογώνιο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- Ορθογώνιο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37D14F6-B83C-4F6B-B497-15E93FF02578}" type="datetime1">
              <a:rPr lang="el-GR" smtClean="0"/>
              <a:t>1/6/2018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DA801EC-7B1F-4B25-8FF2-346CAA38F57C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plit orient="vert" dir="in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457200" y="1484784"/>
            <a:ext cx="8458200" cy="2027088"/>
          </a:xfrm>
        </p:spPr>
        <p:txBody>
          <a:bodyPr>
            <a:noAutofit/>
          </a:bodyPr>
          <a:lstStyle/>
          <a:p>
            <a:pPr algn="ctr"/>
            <a:r>
              <a:rPr lang="el-GR" b="1" dirty="0" smtClean="0"/>
              <a:t>Ηλεκτρονική αξιολόγηση του μαθήματος «Διδακτική και Τεχνικές Παρουσίασης</a:t>
            </a:r>
            <a:r>
              <a:rPr lang="el-GR" b="1" dirty="0" smtClean="0"/>
              <a:t>»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457200" y="4196680"/>
            <a:ext cx="6851104" cy="17526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2800" b="1" dirty="0" smtClean="0"/>
              <a:t>Ουρανία </a:t>
            </a:r>
            <a:r>
              <a:rPr lang="el-GR" sz="2800" b="1" dirty="0" err="1" smtClean="0"/>
              <a:t>Βουρδούρκη</a:t>
            </a:r>
            <a:r>
              <a:rPr lang="el-GR" sz="2800" b="1" dirty="0" smtClean="0"/>
              <a:t> (ΑΕΜ: 2559</a:t>
            </a:r>
            <a:r>
              <a:rPr lang="el-GR" sz="2800" b="1" dirty="0" smtClean="0"/>
              <a:t>)</a:t>
            </a:r>
            <a:endParaRPr lang="en-US" sz="2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Επιβλέπων: Δρ. Βασίλειος Σάλτας</a:t>
            </a:r>
            <a:endParaRPr lang="el-GR" dirty="0"/>
          </a:p>
        </p:txBody>
      </p:sp>
      <p:graphicFrame>
        <p:nvGraphicFramePr>
          <p:cNvPr id="4" name="3 - Πίνακας"/>
          <p:cNvGraphicFramePr>
            <a:graphicFrameLocks noGrp="1"/>
          </p:cNvGraphicFramePr>
          <p:nvPr/>
        </p:nvGraphicFramePr>
        <p:xfrm>
          <a:off x="1403648" y="0"/>
          <a:ext cx="5760640" cy="1280160"/>
        </p:xfrm>
        <a:graphic>
          <a:graphicData uri="http://schemas.openxmlformats.org/drawingml/2006/table">
            <a:tbl>
              <a:tblPr/>
              <a:tblGrid>
                <a:gridCol w="1152272"/>
                <a:gridCol w="4608368"/>
              </a:tblGrid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l-GR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ΤΕΧΝΟΛΟΓΙΚΟ ΕΚΠΑΙΔΕΥΤΙΚΟ ΙΔΡΥΜΑ </a:t>
                      </a:r>
                      <a:endParaRPr lang="el-GR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ΚΕΝΤΡΙΚΗΣ ΜΑΚΕΔΟΝΙΑΣ </a:t>
                      </a:r>
                      <a:endParaRPr lang="el-GR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ΣΧΟΛΗ ΤΕΧΝΟΛΟΓΙΚΩΝ ΕΦΑΡΜΟΓΩΝ</a:t>
                      </a:r>
                      <a:endParaRPr lang="el-GR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ΤΜΗΜΑ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ΜΗΧΑΝΙΚΩΝ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ΠΛΗΡΟΦΟΡΙΚΗΣ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ΤΕ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l-GR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6865" name="Εικόνα 10"/>
          <p:cNvPicPr>
            <a:picLocks noChangeAspect="1" noChangeArrowheads="1"/>
          </p:cNvPicPr>
          <p:nvPr/>
        </p:nvPicPr>
        <p:blipFill>
          <a:blip r:embed="rId2" cstate="print"/>
          <a:srcRect t="20908" r="80156" b="60452"/>
          <a:stretch>
            <a:fillRect/>
          </a:stretch>
        </p:blipFill>
        <p:spPr bwMode="auto">
          <a:xfrm>
            <a:off x="42863" y="-17463"/>
            <a:ext cx="1404937" cy="990601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ctrTitle"/>
          </p:nvPr>
        </p:nvSpPr>
        <p:spPr>
          <a:xfrm>
            <a:off x="457200" y="2204864"/>
            <a:ext cx="8458200" cy="1470025"/>
          </a:xfrm>
        </p:spPr>
        <p:txBody>
          <a:bodyPr/>
          <a:lstStyle/>
          <a:p>
            <a:pPr algn="ctr"/>
            <a:r>
              <a:rPr lang="el-GR" dirty="0" smtClean="0"/>
              <a:t>Σας ευχαριστώ!</a:t>
            </a:r>
            <a:endParaRPr lang="el-GR" dirty="0"/>
          </a:p>
        </p:txBody>
      </p:sp>
    </p:spTree>
  </p:cSld>
  <p:clrMapOvr>
    <a:masterClrMapping/>
  </p:clrMapOvr>
  <p:transition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Σκοπός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32511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l-GR" sz="3600" dirty="0" smtClean="0"/>
              <a:t>Δημιουργία εφαρμογής η οποία θα παρέχει στους εκπαιδευόμενους του μαθήματος «</a:t>
            </a:r>
            <a:r>
              <a:rPr lang="el-GR" sz="3600" i="1" dirty="0" smtClean="0"/>
              <a:t>Διδακτική και τεχνικές παρουσίασης</a:t>
            </a:r>
            <a:r>
              <a:rPr lang="el-GR" sz="3600" dirty="0" smtClean="0"/>
              <a:t>», ένα σύνολο ερωτήσεων για την αξιολόγηση των γνώσεων τους.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</a:pPr>
            <a:endParaRPr lang="el-GR" sz="36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2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Ηλεκτρονική μάθηση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 smtClean="0"/>
              <a:t>Ασύγχρονη ατομική εκπαίδευση μέσω δικτύου </a:t>
            </a:r>
            <a:endParaRPr lang="el-GR" b="1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 smtClean="0"/>
              <a:t>Ασύγχρονη ηλεκτρονική υποστήριξη απόδοσης μέσω δικτύου </a:t>
            </a:r>
            <a:endParaRPr lang="el-GR" b="1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 smtClean="0"/>
              <a:t>Ασύγχρονη εικονική τάξη </a:t>
            </a:r>
            <a:endParaRPr lang="el-GR" b="1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 smtClean="0"/>
              <a:t>Σύγχρονη εικονική τάξη</a:t>
            </a:r>
            <a:endParaRPr lang="el-GR" b="1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3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512" y="404664"/>
            <a:ext cx="8661648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Ερωτηματολόγια πολλαπλής επιλογής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Αποτελούν μια μέθοδο αξιολόγησης που χρησιμοποιείται ευρύτατα στην </a:t>
            </a:r>
            <a:r>
              <a:rPr lang="el-GR" dirty="0" smtClean="0"/>
              <a:t>εκπαίδευση. </a:t>
            </a:r>
            <a:endParaRPr lang="el-GR" dirty="0" smtClean="0"/>
          </a:p>
          <a:p>
            <a:r>
              <a:rPr lang="el-GR" dirty="0" smtClean="0"/>
              <a:t>Αποτελούνται από </a:t>
            </a:r>
            <a:r>
              <a:rPr lang="el-GR" dirty="0" smtClean="0"/>
              <a:t>ένα σύνολο ερωτήσεων με τέσσερεις ή περισσότερες απαντήσεις, μια εκ των οποίων χαρακτηρίζεται ως σωστή. </a:t>
            </a:r>
          </a:p>
          <a:p>
            <a:r>
              <a:rPr lang="el-GR" dirty="0" smtClean="0"/>
              <a:t>Η αξιολόγηση του συναντάται σε δύο μορφές, χωρίς αρνητική βαθμολογία και με αρνητική βαθμολογία. </a:t>
            </a:r>
          </a:p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4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95336" y="562000"/>
            <a:ext cx="8841160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Κανόνες </a:t>
            </a:r>
            <a:r>
              <a:rPr lang="el-GR" dirty="0" smtClean="0"/>
              <a:t>δημιουργίας τεστ </a:t>
            </a:r>
            <a:r>
              <a:rPr lang="el-GR" dirty="0" smtClean="0"/>
              <a:t>πολλαπλής </a:t>
            </a:r>
            <a:r>
              <a:rPr lang="el-GR" dirty="0" smtClean="0"/>
              <a:t>επιλογής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l-GR" dirty="0" smtClean="0"/>
              <a:t>Ερωτήσεις - θέμα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l-GR" dirty="0" smtClean="0"/>
              <a:t>Εναλλακτικές απαντήσεις</a:t>
            </a:r>
          </a:p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5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7832" y="544048"/>
            <a:ext cx="9020672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Εφαρμογές </a:t>
            </a:r>
            <a:r>
              <a:rPr lang="el-GR" dirty="0" smtClean="0"/>
              <a:t>διαδικτυακού προγραμματισμού που χρησιμοποιήθηκαν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HTML </a:t>
            </a:r>
            <a:endParaRPr lang="el-GR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CSS</a:t>
            </a:r>
            <a:endParaRPr lang="el-GR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JavaScript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6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εφαρμογή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7</a:t>
            </a:fld>
            <a:endParaRPr lang="el-GR"/>
          </a:p>
        </p:txBody>
      </p:sp>
      <p:pic>
        <p:nvPicPr>
          <p:cNvPr id="6" name="5 - Εικόνα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967892" cy="5076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Συμπεράσματα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768184"/>
            <a:ext cx="8229600" cy="468515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 smtClean="0"/>
              <a:t>Δημιουργήθηκε ένα περιβάλλον αυτοαξιολόγηση που είχε ως στόχο να βοηθήσει των εκπαιδευόμενο να εμπεδώσει τις διδασκόμενες έννοιες του μαθήματός του.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 smtClean="0"/>
              <a:t>Η εφαρμογή χαρακτηρίζεται από την απλότητα των  μενού επιλογών της.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 smtClean="0"/>
              <a:t>Διαθέτει τη δυνατότητα παρουσίασης των ορθών </a:t>
            </a:r>
            <a:r>
              <a:rPr lang="el-GR" dirty="0" smtClean="0"/>
              <a:t>απαντήσεων.</a:t>
            </a:r>
            <a:endParaRPr lang="el-GR" dirty="0" smtClean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8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Προτάσεις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l-GR" dirty="0" smtClean="0"/>
              <a:t>Προτείνεται η </a:t>
            </a:r>
            <a:r>
              <a:rPr lang="el-GR" dirty="0" smtClean="0"/>
              <a:t>κατασκευασμένη </a:t>
            </a:r>
            <a:r>
              <a:rPr lang="el-GR" dirty="0" smtClean="0"/>
              <a:t>εφαρμογή να τεθεί  σε </a:t>
            </a:r>
            <a:r>
              <a:rPr lang="el-GR" dirty="0" smtClean="0"/>
              <a:t>λειτουργία έτσι ώστε να αξιολογηθεί από τους εκπαιδευτές και τους εκπαιδευόμενους η όλη διδακτική της προσφορά και να εξαχθούν σημαντικά συμπεράσματα που θα βοηθήσουν στη βελτίωσή της. </a:t>
            </a:r>
          </a:p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01EC-7B1F-4B25-8FF2-346CAA38F57C}" type="slidenum">
              <a:rPr lang="el-GR" smtClean="0"/>
              <a:t>9</a:t>
            </a:fld>
            <a:endParaRPr lang="el-GR"/>
          </a:p>
        </p:txBody>
      </p:sp>
    </p:spTree>
  </p:cSld>
  <p:clrMapOvr>
    <a:masterClrMapping/>
  </p:clrMapOvr>
  <p:transition>
    <p:split orient="vert" dir="in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37</TotalTime>
  <Words>237</Words>
  <Application>Microsoft Office PowerPoint</Application>
  <PresentationFormat>Προβολή στην οθόνη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Αστικό</vt:lpstr>
      <vt:lpstr>Ηλεκτρονική αξιολόγηση του μαθήματος «Διδακτική και Τεχνικές Παρουσίασης»</vt:lpstr>
      <vt:lpstr>Σκοπός</vt:lpstr>
      <vt:lpstr>Ηλεκτρονική μάθηση</vt:lpstr>
      <vt:lpstr>Ερωτηματολόγια πολλαπλής επιλογής </vt:lpstr>
      <vt:lpstr>Κανόνες δημιουργίας τεστ πολλαπλής επιλογής</vt:lpstr>
      <vt:lpstr>Εφαρμογές διαδικτυακού προγραμματισμού που χρησιμοποιήθηκαν</vt:lpstr>
      <vt:lpstr>Η εφαρμογή</vt:lpstr>
      <vt:lpstr>Συμπεράσματα</vt:lpstr>
      <vt:lpstr>Προτάσεις</vt:lpstr>
      <vt:lpstr>Σας ευχαριστώ!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Ηλεκτρονική αξιολόγηση του μαθήματος «Διδακτική και Τεχνικές Παρουσίασης»</dc:title>
  <dc:creator>user</dc:creator>
  <cp:lastModifiedBy>user</cp:lastModifiedBy>
  <cp:revision>6</cp:revision>
  <dcterms:created xsi:type="dcterms:W3CDTF">2018-06-01T07:18:06Z</dcterms:created>
  <dcterms:modified xsi:type="dcterms:W3CDTF">2018-06-01T07:55:27Z</dcterms:modified>
</cp:coreProperties>
</file>