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82" r:id="rId2"/>
    <p:sldId id="263" r:id="rId3"/>
    <p:sldId id="275" r:id="rId4"/>
    <p:sldId id="276" r:id="rId5"/>
    <p:sldId id="334" r:id="rId6"/>
    <p:sldId id="281" r:id="rId7"/>
    <p:sldId id="280" r:id="rId8"/>
    <p:sldId id="325" r:id="rId9"/>
    <p:sldId id="338" r:id="rId10"/>
    <p:sldId id="278" r:id="rId11"/>
    <p:sldId id="336" r:id="rId12"/>
    <p:sldId id="335" r:id="rId13"/>
    <p:sldId id="326" r:id="rId14"/>
    <p:sldId id="332" r:id="rId15"/>
    <p:sldId id="337" r:id="rId16"/>
    <p:sldId id="333" r:id="rId17"/>
    <p:sldId id="317" r:id="rId18"/>
    <p:sldId id="339" r:id="rId19"/>
    <p:sldId id="319" r:id="rId20"/>
    <p:sldId id="287" r:id="rId2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1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220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DFEFF6-49A4-4E39-A337-93C37D75853C}" type="doc">
      <dgm:prSet loTypeId="urn:microsoft.com/office/officeart/2005/8/layout/vList4" loCatId="list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276C4918-8C6E-4130-B43B-9DBC3F3CF171}">
      <dgm:prSet phldrT="[Κείμενο]" custT="1"/>
      <dgm:spPr/>
      <dgm:t>
        <a:bodyPr/>
        <a:lstStyle/>
        <a:p>
          <a:r>
            <a:rPr lang="el-GR" sz="1600" dirty="0" smtClean="0"/>
            <a:t>	</a:t>
          </a:r>
          <a:r>
            <a:rPr lang="el-GR" sz="1600" dirty="0" smtClean="0">
              <a:solidFill>
                <a:srgbClr val="002060"/>
              </a:solidFill>
            </a:rPr>
            <a:t>    - Ο εκπαιδευόμενος έχει στη διάθεση του συνδυασμό 			       εκπαιδευτικών υλικών	</a:t>
          </a:r>
          <a:endParaRPr lang="en-US" sz="1600" dirty="0">
            <a:solidFill>
              <a:srgbClr val="002060"/>
            </a:solidFill>
          </a:endParaRPr>
        </a:p>
      </dgm:t>
    </dgm:pt>
    <dgm:pt modelId="{9A1A75D0-E1D0-4A0B-AB8C-07916A7E1616}" type="parTrans" cxnId="{939C9C7D-E135-4636-ADFB-5FFA25FADEEA}">
      <dgm:prSet/>
      <dgm:spPr/>
      <dgm:t>
        <a:bodyPr/>
        <a:lstStyle/>
        <a:p>
          <a:endParaRPr lang="en-US"/>
        </a:p>
      </dgm:t>
    </dgm:pt>
    <dgm:pt modelId="{3A88C323-9D13-42D0-8241-23380BEDEEF7}" type="sibTrans" cxnId="{939C9C7D-E135-4636-ADFB-5FFA25FADEEA}">
      <dgm:prSet/>
      <dgm:spPr/>
      <dgm:t>
        <a:bodyPr/>
        <a:lstStyle/>
        <a:p>
          <a:endParaRPr lang="en-US"/>
        </a:p>
      </dgm:t>
    </dgm:pt>
    <dgm:pt modelId="{8A15E33D-4D46-414B-A22C-2D44B73A4BA1}">
      <dgm:prSet phldrT="[Κείμενο]" custT="1"/>
      <dgm:spPr/>
      <dgm:t>
        <a:bodyPr/>
        <a:lstStyle/>
        <a:p>
          <a:r>
            <a:rPr lang="el-GR" sz="1600" dirty="0" smtClean="0">
              <a:solidFill>
                <a:srgbClr val="002060"/>
              </a:solidFill>
            </a:rPr>
            <a:t>	    - Ο διδασκόμενος αποφασίζει πότε και που θα χρησιμοποιήσει το                                          	       προσφερόμενο εκπαιδευτικό υλικό</a:t>
          </a:r>
          <a:endParaRPr lang="en-US" sz="1600" dirty="0" smtClean="0">
            <a:solidFill>
              <a:srgbClr val="002060"/>
            </a:solidFill>
          </a:endParaRPr>
        </a:p>
      </dgm:t>
    </dgm:pt>
    <dgm:pt modelId="{45EA288B-B836-4984-A6E1-2FEF48B009A1}" type="parTrans" cxnId="{898C7B1D-EFFB-4895-B954-E9AC000DD8ED}">
      <dgm:prSet/>
      <dgm:spPr/>
      <dgm:t>
        <a:bodyPr/>
        <a:lstStyle/>
        <a:p>
          <a:endParaRPr lang="en-US"/>
        </a:p>
      </dgm:t>
    </dgm:pt>
    <dgm:pt modelId="{7A5EEE09-8452-45BD-BBAC-D52484B6E105}" type="sibTrans" cxnId="{898C7B1D-EFFB-4895-B954-E9AC000DD8ED}">
      <dgm:prSet/>
      <dgm:spPr/>
      <dgm:t>
        <a:bodyPr/>
        <a:lstStyle/>
        <a:p>
          <a:endParaRPr lang="en-US"/>
        </a:p>
      </dgm:t>
    </dgm:pt>
    <dgm:pt modelId="{FE97F6AF-6CA8-4104-BBDD-AC9163E4BF1E}">
      <dgm:prSet phldrT="[Κείμενο]" custT="1"/>
      <dgm:spPr/>
      <dgm:t>
        <a:bodyPr/>
        <a:lstStyle/>
        <a:p>
          <a:r>
            <a:rPr lang="el-GR" sz="1600" dirty="0" smtClean="0">
              <a:solidFill>
                <a:srgbClr val="002060"/>
              </a:solidFill>
            </a:rPr>
            <a:t>	       - Αρκετά κοινά σημεία με την προηγούμενη</a:t>
          </a:r>
          <a:r>
            <a:rPr lang="en-US" sz="1600" dirty="0" smtClean="0">
              <a:solidFill>
                <a:srgbClr val="002060"/>
              </a:solidFill>
            </a:rPr>
            <a:t> </a:t>
          </a:r>
          <a:r>
            <a:rPr lang="el-GR" sz="1600" dirty="0" smtClean="0">
              <a:solidFill>
                <a:srgbClr val="002060"/>
              </a:solidFill>
            </a:rPr>
            <a:t>περίπτωση 			       - Δυνατότητα σταδιακής παρουσίασης της διδακτέας ύλης από             	          τη μεριά του διδάσκοντα                                                                                               	       - Δυνατότητα της ασύγχρονης επικοινωνίας</a:t>
          </a:r>
          <a:endParaRPr lang="en-US" sz="2800" dirty="0"/>
        </a:p>
      </dgm:t>
    </dgm:pt>
    <dgm:pt modelId="{AC4EED02-0FE0-4202-889D-4260FF6B722B}" type="parTrans" cxnId="{0545519E-23AF-4EBF-BADD-1F6E7C21BD09}">
      <dgm:prSet/>
      <dgm:spPr/>
      <dgm:t>
        <a:bodyPr/>
        <a:lstStyle/>
        <a:p>
          <a:endParaRPr lang="en-US"/>
        </a:p>
      </dgm:t>
    </dgm:pt>
    <dgm:pt modelId="{94995354-4ACD-437C-BE9E-9FF04F695A72}" type="sibTrans" cxnId="{0545519E-23AF-4EBF-BADD-1F6E7C21BD09}">
      <dgm:prSet/>
      <dgm:spPr/>
      <dgm:t>
        <a:bodyPr/>
        <a:lstStyle/>
        <a:p>
          <a:endParaRPr lang="en-US"/>
        </a:p>
      </dgm:t>
    </dgm:pt>
    <dgm:pt modelId="{7DA8D8BD-0D7F-44B1-B23D-B5B21B3D5DBC}">
      <dgm:prSet phldrT="[Κείμενο]" custT="1"/>
      <dgm:spPr/>
      <dgm:t>
        <a:bodyPr/>
        <a:lstStyle/>
        <a:p>
          <a:r>
            <a:rPr lang="el-GR" sz="1600" dirty="0" smtClean="0">
              <a:solidFill>
                <a:srgbClr val="002060"/>
              </a:solidFill>
            </a:rPr>
            <a:t>	      - Διδάσκον και διδασκόμενοι συμμετέχουν κανονικά στην 	                                    	        εκπαιδευτική διαδικασία</a:t>
          </a:r>
          <a:endParaRPr lang="en-US" sz="1600" dirty="0" smtClean="0">
            <a:solidFill>
              <a:srgbClr val="002060"/>
            </a:solidFill>
          </a:endParaRPr>
        </a:p>
      </dgm:t>
    </dgm:pt>
    <dgm:pt modelId="{F45F216A-ADAB-4557-8C25-B8FA11F724EE}" type="parTrans" cxnId="{23CBEFEC-E492-4A73-BF26-1E67385562E0}">
      <dgm:prSet/>
      <dgm:spPr/>
      <dgm:t>
        <a:bodyPr/>
        <a:lstStyle/>
        <a:p>
          <a:endParaRPr lang="en-US"/>
        </a:p>
      </dgm:t>
    </dgm:pt>
    <dgm:pt modelId="{261174F1-616D-40BC-91B8-D230477F01EA}" type="sibTrans" cxnId="{23CBEFEC-E492-4A73-BF26-1E67385562E0}">
      <dgm:prSet/>
      <dgm:spPr/>
      <dgm:t>
        <a:bodyPr/>
        <a:lstStyle/>
        <a:p>
          <a:endParaRPr lang="en-US"/>
        </a:p>
      </dgm:t>
    </dgm:pt>
    <dgm:pt modelId="{3DA37964-BE19-4AFD-9B3F-0ED247FB5B6F}">
      <dgm:prSet phldrT="[Κείμενο]" custT="1"/>
      <dgm:spPr/>
      <dgm:t>
        <a:bodyPr/>
        <a:lstStyle/>
        <a:p>
          <a:r>
            <a:rPr lang="el-GR" sz="1600" dirty="0" smtClean="0">
              <a:solidFill>
                <a:srgbClr val="002060"/>
              </a:solidFill>
            </a:rPr>
            <a:t>	       - Εικονική αίθουσα διδασκαλίας διεξάγεται με τη χρήση των 	               	         τεχνολογιών τηλεδιάσκεψης                                                                                              	       - Ίδιες ή και παραπάνω δυνατότητες με αυτή της συμβατικής 		         αίθουσας</a:t>
          </a:r>
          <a:endParaRPr lang="en-US" sz="1600" dirty="0" smtClean="0">
            <a:solidFill>
              <a:srgbClr val="002060"/>
            </a:solidFill>
          </a:endParaRPr>
        </a:p>
      </dgm:t>
    </dgm:pt>
    <dgm:pt modelId="{094888E4-BCB5-4B93-8F6F-A801628B01CD}" type="parTrans" cxnId="{F32FF2DC-3637-4145-B69D-7FE2FA6C3BFA}">
      <dgm:prSet/>
      <dgm:spPr/>
      <dgm:t>
        <a:bodyPr/>
        <a:lstStyle/>
        <a:p>
          <a:endParaRPr lang="en-US"/>
        </a:p>
      </dgm:t>
    </dgm:pt>
    <dgm:pt modelId="{2F07CC69-1AD7-4031-8893-8AD0EFDCA86C}" type="sibTrans" cxnId="{F32FF2DC-3637-4145-B69D-7FE2FA6C3BFA}">
      <dgm:prSet/>
      <dgm:spPr/>
      <dgm:t>
        <a:bodyPr/>
        <a:lstStyle/>
        <a:p>
          <a:endParaRPr lang="en-US"/>
        </a:p>
      </dgm:t>
    </dgm:pt>
    <dgm:pt modelId="{2FA1BBCF-2C23-441E-BCB8-C4548E27DA97}">
      <dgm:prSet phldrT="[Κείμενο]" custT="1"/>
      <dgm:spPr/>
      <dgm:t>
        <a:bodyPr/>
        <a:lstStyle/>
        <a:p>
          <a:r>
            <a:rPr lang="el-GR" sz="1600" dirty="0" smtClean="0">
              <a:solidFill>
                <a:srgbClr val="002060"/>
              </a:solidFill>
            </a:rPr>
            <a:t>	    - Δεν υπάρχει ιδιαίτερη επικοινωνία ανάμεσα σε διδάσκοντα και                                                 	       διδασκόμενο</a:t>
          </a:r>
          <a:endParaRPr lang="en-US" sz="1600" dirty="0">
            <a:solidFill>
              <a:srgbClr val="002060"/>
            </a:solidFill>
          </a:endParaRPr>
        </a:p>
      </dgm:t>
    </dgm:pt>
    <dgm:pt modelId="{FBA9EDA6-5137-4435-B941-8E6BB63A0776}" type="sibTrans" cxnId="{A8EB0E89-F1EA-472E-A693-5B7CA75A7F02}">
      <dgm:prSet/>
      <dgm:spPr/>
      <dgm:t>
        <a:bodyPr/>
        <a:lstStyle/>
        <a:p>
          <a:endParaRPr lang="en-US"/>
        </a:p>
      </dgm:t>
    </dgm:pt>
    <dgm:pt modelId="{26B18DAA-A638-4EDD-A56B-BC523DED530A}" type="parTrans" cxnId="{A8EB0E89-F1EA-472E-A693-5B7CA75A7F02}">
      <dgm:prSet/>
      <dgm:spPr/>
      <dgm:t>
        <a:bodyPr/>
        <a:lstStyle/>
        <a:p>
          <a:endParaRPr lang="en-US"/>
        </a:p>
      </dgm:t>
    </dgm:pt>
    <dgm:pt modelId="{F64A6088-353B-40A9-9BE7-38EACD74018E}" type="pres">
      <dgm:prSet presAssocID="{48DFEFF6-49A4-4E39-A337-93C37D75853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27448E-255D-4D31-AEA5-A8C4371A06A8}" type="pres">
      <dgm:prSet presAssocID="{276C4918-8C6E-4130-B43B-9DBC3F3CF171}" presName="comp" presStyleCnt="0"/>
      <dgm:spPr/>
    </dgm:pt>
    <dgm:pt modelId="{8FC2FE43-336F-4DCC-A400-7C3495E19287}" type="pres">
      <dgm:prSet presAssocID="{276C4918-8C6E-4130-B43B-9DBC3F3CF171}" presName="box" presStyleLbl="node1" presStyleIdx="0" presStyleCnt="3"/>
      <dgm:spPr/>
      <dgm:t>
        <a:bodyPr/>
        <a:lstStyle/>
        <a:p>
          <a:endParaRPr lang="en-US"/>
        </a:p>
      </dgm:t>
    </dgm:pt>
    <dgm:pt modelId="{4A835DF6-19DB-4A03-85D0-97AFB34E5E30}" type="pres">
      <dgm:prSet presAssocID="{276C4918-8C6E-4130-B43B-9DBC3F3CF171}" presName="img" presStyleLbl="fgImgPlace1" presStyleIdx="0" presStyleCnt="3" custScaleX="152083" custLinFactNeighborX="20833" custLinFactNeighborY="4167"/>
      <dgm:spPr/>
    </dgm:pt>
    <dgm:pt modelId="{AAD7042E-0C35-4A12-A747-EE4F1FFA069F}" type="pres">
      <dgm:prSet presAssocID="{276C4918-8C6E-4130-B43B-9DBC3F3CF17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BA91E-FF47-4674-981F-DDB7A9B9EF4A}" type="pres">
      <dgm:prSet presAssocID="{3A88C323-9D13-42D0-8241-23380BEDEEF7}" presName="spacer" presStyleCnt="0"/>
      <dgm:spPr/>
    </dgm:pt>
    <dgm:pt modelId="{7F418470-660F-48A5-B21D-3611D0F55EC7}" type="pres">
      <dgm:prSet presAssocID="{FE97F6AF-6CA8-4104-BBDD-AC9163E4BF1E}" presName="comp" presStyleCnt="0"/>
      <dgm:spPr/>
    </dgm:pt>
    <dgm:pt modelId="{21DEA8AD-09AF-49B7-89AA-CE0653E5145D}" type="pres">
      <dgm:prSet presAssocID="{FE97F6AF-6CA8-4104-BBDD-AC9163E4BF1E}" presName="box" presStyleLbl="node1" presStyleIdx="1" presStyleCnt="3"/>
      <dgm:spPr/>
      <dgm:t>
        <a:bodyPr/>
        <a:lstStyle/>
        <a:p>
          <a:endParaRPr lang="en-US"/>
        </a:p>
      </dgm:t>
    </dgm:pt>
    <dgm:pt modelId="{1F27CEBA-AD31-4AF2-B2E7-950654E7F63E}" type="pres">
      <dgm:prSet presAssocID="{FE97F6AF-6CA8-4104-BBDD-AC9163E4BF1E}" presName="img" presStyleLbl="fgImgPlace1" presStyleIdx="1" presStyleCnt="3" custScaleX="156251" custLinFactNeighborX="26042" custLinFactNeighborY="-5555"/>
      <dgm:spPr/>
    </dgm:pt>
    <dgm:pt modelId="{EC59AF51-2D5D-47B6-8B7F-072053ACFF29}" type="pres">
      <dgm:prSet presAssocID="{FE97F6AF-6CA8-4104-BBDD-AC9163E4BF1E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6F5A5-D4A8-468C-A3E2-A44DB0E01BAE}" type="pres">
      <dgm:prSet presAssocID="{94995354-4ACD-437C-BE9E-9FF04F695A72}" presName="spacer" presStyleCnt="0"/>
      <dgm:spPr/>
    </dgm:pt>
    <dgm:pt modelId="{81FEA5E3-0568-46B1-8574-615C3013141A}" type="pres">
      <dgm:prSet presAssocID="{7DA8D8BD-0D7F-44B1-B23D-B5B21B3D5DBC}" presName="comp" presStyleCnt="0"/>
      <dgm:spPr/>
    </dgm:pt>
    <dgm:pt modelId="{60429247-B792-47AC-8A28-AEB1C323D01E}" type="pres">
      <dgm:prSet presAssocID="{7DA8D8BD-0D7F-44B1-B23D-B5B21B3D5DBC}" presName="box" presStyleLbl="node1" presStyleIdx="2" presStyleCnt="3"/>
      <dgm:spPr/>
      <dgm:t>
        <a:bodyPr/>
        <a:lstStyle/>
        <a:p>
          <a:endParaRPr lang="en-US"/>
        </a:p>
      </dgm:t>
    </dgm:pt>
    <dgm:pt modelId="{76BE7BAC-3B86-419C-B6AF-5C62AAEB4DA1}" type="pres">
      <dgm:prSet presAssocID="{7DA8D8BD-0D7F-44B1-B23D-B5B21B3D5DBC}" presName="img" presStyleLbl="fgImgPlace1" presStyleIdx="2" presStyleCnt="3" custScaleX="147917" custLinFactNeighborX="23958" custLinFactNeighborY="1389"/>
      <dgm:spPr/>
    </dgm:pt>
    <dgm:pt modelId="{CA68D0D8-99BA-45A2-8908-6B09208F4121}" type="pres">
      <dgm:prSet presAssocID="{7DA8D8BD-0D7F-44B1-B23D-B5B21B3D5DBC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604DA1-EC9C-48F8-9F88-2FA0F36CAE07}" type="presOf" srcId="{FE97F6AF-6CA8-4104-BBDD-AC9163E4BF1E}" destId="{21DEA8AD-09AF-49B7-89AA-CE0653E5145D}" srcOrd="0" destOrd="0" presId="urn:microsoft.com/office/officeart/2005/8/layout/vList4"/>
    <dgm:cxn modelId="{C6995806-C741-4FE3-9C0C-4F4D861E5618}" type="presOf" srcId="{3DA37964-BE19-4AFD-9B3F-0ED247FB5B6F}" destId="{60429247-B792-47AC-8A28-AEB1C323D01E}" srcOrd="0" destOrd="1" presId="urn:microsoft.com/office/officeart/2005/8/layout/vList4"/>
    <dgm:cxn modelId="{02B54AC7-4672-4694-907C-021741D8FB13}" type="presOf" srcId="{3DA37964-BE19-4AFD-9B3F-0ED247FB5B6F}" destId="{CA68D0D8-99BA-45A2-8908-6B09208F4121}" srcOrd="1" destOrd="1" presId="urn:microsoft.com/office/officeart/2005/8/layout/vList4"/>
    <dgm:cxn modelId="{4131D79E-40E8-4F52-9C10-94839DCFEB68}" type="presOf" srcId="{2FA1BBCF-2C23-441E-BCB8-C4548E27DA97}" destId="{8FC2FE43-336F-4DCC-A400-7C3495E19287}" srcOrd="0" destOrd="1" presId="urn:microsoft.com/office/officeart/2005/8/layout/vList4"/>
    <dgm:cxn modelId="{3CA99773-62BA-4332-9092-AB9CFBA72EBF}" type="presOf" srcId="{8A15E33D-4D46-414B-A22C-2D44B73A4BA1}" destId="{AAD7042E-0C35-4A12-A747-EE4F1FFA069F}" srcOrd="1" destOrd="2" presId="urn:microsoft.com/office/officeart/2005/8/layout/vList4"/>
    <dgm:cxn modelId="{832216C7-E5E3-4BE6-9B0E-A262E30D8539}" type="presOf" srcId="{FE97F6AF-6CA8-4104-BBDD-AC9163E4BF1E}" destId="{EC59AF51-2D5D-47B6-8B7F-072053ACFF29}" srcOrd="1" destOrd="0" presId="urn:microsoft.com/office/officeart/2005/8/layout/vList4"/>
    <dgm:cxn modelId="{7F4C6615-8137-40A9-B1DA-8C76EEB1F321}" type="presOf" srcId="{276C4918-8C6E-4130-B43B-9DBC3F3CF171}" destId="{AAD7042E-0C35-4A12-A747-EE4F1FFA069F}" srcOrd="1" destOrd="0" presId="urn:microsoft.com/office/officeart/2005/8/layout/vList4"/>
    <dgm:cxn modelId="{D60C829D-D772-4913-9DB2-5D1C2F310747}" type="presOf" srcId="{276C4918-8C6E-4130-B43B-9DBC3F3CF171}" destId="{8FC2FE43-336F-4DCC-A400-7C3495E19287}" srcOrd="0" destOrd="0" presId="urn:microsoft.com/office/officeart/2005/8/layout/vList4"/>
    <dgm:cxn modelId="{59E22098-B20D-428C-9710-1EDDFFC1E19D}" type="presOf" srcId="{7DA8D8BD-0D7F-44B1-B23D-B5B21B3D5DBC}" destId="{CA68D0D8-99BA-45A2-8908-6B09208F4121}" srcOrd="1" destOrd="0" presId="urn:microsoft.com/office/officeart/2005/8/layout/vList4"/>
    <dgm:cxn modelId="{A8EB0E89-F1EA-472E-A693-5B7CA75A7F02}" srcId="{276C4918-8C6E-4130-B43B-9DBC3F3CF171}" destId="{2FA1BBCF-2C23-441E-BCB8-C4548E27DA97}" srcOrd="0" destOrd="0" parTransId="{26B18DAA-A638-4EDD-A56B-BC523DED530A}" sibTransId="{FBA9EDA6-5137-4435-B941-8E6BB63A0776}"/>
    <dgm:cxn modelId="{32F14F02-A420-478A-8D1B-0F54ABBAFA0E}" type="presOf" srcId="{2FA1BBCF-2C23-441E-BCB8-C4548E27DA97}" destId="{AAD7042E-0C35-4A12-A747-EE4F1FFA069F}" srcOrd="1" destOrd="1" presId="urn:microsoft.com/office/officeart/2005/8/layout/vList4"/>
    <dgm:cxn modelId="{898C7B1D-EFFB-4895-B954-E9AC000DD8ED}" srcId="{2FA1BBCF-2C23-441E-BCB8-C4548E27DA97}" destId="{8A15E33D-4D46-414B-A22C-2D44B73A4BA1}" srcOrd="0" destOrd="0" parTransId="{45EA288B-B836-4984-A6E1-2FEF48B009A1}" sibTransId="{7A5EEE09-8452-45BD-BBAC-D52484B6E105}"/>
    <dgm:cxn modelId="{74B5ADEA-43EB-4CBB-B2ED-B3B7B35FF181}" type="presOf" srcId="{8A15E33D-4D46-414B-A22C-2D44B73A4BA1}" destId="{8FC2FE43-336F-4DCC-A400-7C3495E19287}" srcOrd="0" destOrd="2" presId="urn:microsoft.com/office/officeart/2005/8/layout/vList4"/>
    <dgm:cxn modelId="{23CBEFEC-E492-4A73-BF26-1E67385562E0}" srcId="{48DFEFF6-49A4-4E39-A337-93C37D75853C}" destId="{7DA8D8BD-0D7F-44B1-B23D-B5B21B3D5DBC}" srcOrd="2" destOrd="0" parTransId="{F45F216A-ADAB-4557-8C25-B8FA11F724EE}" sibTransId="{261174F1-616D-40BC-91B8-D230477F01EA}"/>
    <dgm:cxn modelId="{0545519E-23AF-4EBF-BADD-1F6E7C21BD09}" srcId="{48DFEFF6-49A4-4E39-A337-93C37D75853C}" destId="{FE97F6AF-6CA8-4104-BBDD-AC9163E4BF1E}" srcOrd="1" destOrd="0" parTransId="{AC4EED02-0FE0-4202-889D-4260FF6B722B}" sibTransId="{94995354-4ACD-437C-BE9E-9FF04F695A72}"/>
    <dgm:cxn modelId="{F32FF2DC-3637-4145-B69D-7FE2FA6C3BFA}" srcId="{7DA8D8BD-0D7F-44B1-B23D-B5B21B3D5DBC}" destId="{3DA37964-BE19-4AFD-9B3F-0ED247FB5B6F}" srcOrd="0" destOrd="0" parTransId="{094888E4-BCB5-4B93-8F6F-A801628B01CD}" sibTransId="{2F07CC69-1AD7-4031-8893-8AD0EFDCA86C}"/>
    <dgm:cxn modelId="{CAF561C6-20CE-436B-802B-1B7135505218}" type="presOf" srcId="{7DA8D8BD-0D7F-44B1-B23D-B5B21B3D5DBC}" destId="{60429247-B792-47AC-8A28-AEB1C323D01E}" srcOrd="0" destOrd="0" presId="urn:microsoft.com/office/officeart/2005/8/layout/vList4"/>
    <dgm:cxn modelId="{E55504B0-681B-4FBB-81B5-59907CC55C95}" type="presOf" srcId="{48DFEFF6-49A4-4E39-A337-93C37D75853C}" destId="{F64A6088-353B-40A9-9BE7-38EACD74018E}" srcOrd="0" destOrd="0" presId="urn:microsoft.com/office/officeart/2005/8/layout/vList4"/>
    <dgm:cxn modelId="{939C9C7D-E135-4636-ADFB-5FFA25FADEEA}" srcId="{48DFEFF6-49A4-4E39-A337-93C37D75853C}" destId="{276C4918-8C6E-4130-B43B-9DBC3F3CF171}" srcOrd="0" destOrd="0" parTransId="{9A1A75D0-E1D0-4A0B-AB8C-07916A7E1616}" sibTransId="{3A88C323-9D13-42D0-8241-23380BEDEEF7}"/>
    <dgm:cxn modelId="{705B197E-C46C-43B9-9CBC-C65F8AC81280}" type="presParOf" srcId="{F64A6088-353B-40A9-9BE7-38EACD74018E}" destId="{DF27448E-255D-4D31-AEA5-A8C4371A06A8}" srcOrd="0" destOrd="0" presId="urn:microsoft.com/office/officeart/2005/8/layout/vList4"/>
    <dgm:cxn modelId="{2C672877-EE7A-4804-B9C7-043CA8EFD8DA}" type="presParOf" srcId="{DF27448E-255D-4D31-AEA5-A8C4371A06A8}" destId="{8FC2FE43-336F-4DCC-A400-7C3495E19287}" srcOrd="0" destOrd="0" presId="urn:microsoft.com/office/officeart/2005/8/layout/vList4"/>
    <dgm:cxn modelId="{A91F9C18-256D-473B-93A2-015B6A3C8B7D}" type="presParOf" srcId="{DF27448E-255D-4D31-AEA5-A8C4371A06A8}" destId="{4A835DF6-19DB-4A03-85D0-97AFB34E5E30}" srcOrd="1" destOrd="0" presId="urn:microsoft.com/office/officeart/2005/8/layout/vList4"/>
    <dgm:cxn modelId="{07CC7BEA-8BE9-421B-8C4E-331BEB89637C}" type="presParOf" srcId="{DF27448E-255D-4D31-AEA5-A8C4371A06A8}" destId="{AAD7042E-0C35-4A12-A747-EE4F1FFA069F}" srcOrd="2" destOrd="0" presId="urn:microsoft.com/office/officeart/2005/8/layout/vList4"/>
    <dgm:cxn modelId="{FA5EFE33-C95D-43AF-882F-ECB7D1BA8D60}" type="presParOf" srcId="{F64A6088-353B-40A9-9BE7-38EACD74018E}" destId="{887BA91E-FF47-4674-981F-DDB7A9B9EF4A}" srcOrd="1" destOrd="0" presId="urn:microsoft.com/office/officeart/2005/8/layout/vList4"/>
    <dgm:cxn modelId="{6C7A3E39-353A-48BA-B040-8E0C2EF6AFC1}" type="presParOf" srcId="{F64A6088-353B-40A9-9BE7-38EACD74018E}" destId="{7F418470-660F-48A5-B21D-3611D0F55EC7}" srcOrd="2" destOrd="0" presId="urn:microsoft.com/office/officeart/2005/8/layout/vList4"/>
    <dgm:cxn modelId="{0F3D1882-CEEE-49C4-A97B-F2D39CAE1F45}" type="presParOf" srcId="{7F418470-660F-48A5-B21D-3611D0F55EC7}" destId="{21DEA8AD-09AF-49B7-89AA-CE0653E5145D}" srcOrd="0" destOrd="0" presId="urn:microsoft.com/office/officeart/2005/8/layout/vList4"/>
    <dgm:cxn modelId="{5194C89A-526F-4185-A9B5-8A0F661EEC99}" type="presParOf" srcId="{7F418470-660F-48A5-B21D-3611D0F55EC7}" destId="{1F27CEBA-AD31-4AF2-B2E7-950654E7F63E}" srcOrd="1" destOrd="0" presId="urn:microsoft.com/office/officeart/2005/8/layout/vList4"/>
    <dgm:cxn modelId="{B5092175-E3C4-4753-8921-C71E362B2426}" type="presParOf" srcId="{7F418470-660F-48A5-B21D-3611D0F55EC7}" destId="{EC59AF51-2D5D-47B6-8B7F-072053ACFF29}" srcOrd="2" destOrd="0" presId="urn:microsoft.com/office/officeart/2005/8/layout/vList4"/>
    <dgm:cxn modelId="{39E6EF35-5A6F-4915-9975-AAEDEEFDC772}" type="presParOf" srcId="{F64A6088-353B-40A9-9BE7-38EACD74018E}" destId="{D796F5A5-D4A8-468C-A3E2-A44DB0E01BAE}" srcOrd="3" destOrd="0" presId="urn:microsoft.com/office/officeart/2005/8/layout/vList4"/>
    <dgm:cxn modelId="{C2DC4644-35CA-4B3A-AC44-792683F8BF2D}" type="presParOf" srcId="{F64A6088-353B-40A9-9BE7-38EACD74018E}" destId="{81FEA5E3-0568-46B1-8574-615C3013141A}" srcOrd="4" destOrd="0" presId="urn:microsoft.com/office/officeart/2005/8/layout/vList4"/>
    <dgm:cxn modelId="{E1F36A91-AB7F-46FF-911B-27C4D99943DD}" type="presParOf" srcId="{81FEA5E3-0568-46B1-8574-615C3013141A}" destId="{60429247-B792-47AC-8A28-AEB1C323D01E}" srcOrd="0" destOrd="0" presId="urn:microsoft.com/office/officeart/2005/8/layout/vList4"/>
    <dgm:cxn modelId="{BF50F951-7328-4992-82DB-EF503F1229D2}" type="presParOf" srcId="{81FEA5E3-0568-46B1-8574-615C3013141A}" destId="{76BE7BAC-3B86-419C-B6AF-5C62AAEB4DA1}" srcOrd="1" destOrd="0" presId="urn:microsoft.com/office/officeart/2005/8/layout/vList4"/>
    <dgm:cxn modelId="{F815C9C6-3F11-429A-9325-2CA2055380E5}" type="presParOf" srcId="{81FEA5E3-0568-46B1-8574-615C3013141A}" destId="{CA68D0D8-99BA-45A2-8908-6B09208F4121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F24E39-5F15-460B-B9C6-642DDDC36F1E}" type="doc">
      <dgm:prSet loTypeId="urn:microsoft.com/office/officeart/2005/8/layout/process5" loCatId="process" qsTypeId="urn:microsoft.com/office/officeart/2005/8/quickstyle/3d2" qsCatId="3D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E0D256BF-1560-425C-B6F1-285550EF6ABF}">
      <dgm:prSet phldrT="[Κείμενο]" custT="1"/>
      <dgm:spPr/>
      <dgm:t>
        <a:bodyPr/>
        <a:lstStyle/>
        <a:p>
          <a:r>
            <a:rPr lang="el-GR" sz="2400" dirty="0" smtClean="0"/>
            <a:t>Διστακτικό </a:t>
          </a:r>
          <a:br>
            <a:rPr lang="el-GR" sz="2400" dirty="0" smtClean="0"/>
          </a:br>
          <a:r>
            <a:rPr lang="el-GR" sz="2400" dirty="0" smtClean="0"/>
            <a:t>ξεκίνημα</a:t>
          </a:r>
          <a:endParaRPr lang="en-US" sz="2400" dirty="0"/>
        </a:p>
      </dgm:t>
    </dgm:pt>
    <dgm:pt modelId="{B937A100-9208-492D-8751-14AF9082BD9A}" type="parTrans" cxnId="{FB58E6AD-86FB-41BF-BC02-C37F2C39FECA}">
      <dgm:prSet/>
      <dgm:spPr/>
      <dgm:t>
        <a:bodyPr/>
        <a:lstStyle/>
        <a:p>
          <a:endParaRPr lang="en-US"/>
        </a:p>
      </dgm:t>
    </dgm:pt>
    <dgm:pt modelId="{0CFDC37B-BF40-46D6-885A-DFEF033CA1FE}" type="sibTrans" cxnId="{FB58E6AD-86FB-41BF-BC02-C37F2C39FECA}">
      <dgm:prSet/>
      <dgm:spPr/>
      <dgm:t>
        <a:bodyPr/>
        <a:lstStyle/>
        <a:p>
          <a:endParaRPr lang="en-US"/>
        </a:p>
      </dgm:t>
    </dgm:pt>
    <dgm:pt modelId="{A5B365C7-7F30-4D0E-9EB8-87274FDD9B4E}">
      <dgm:prSet phldrT="[Κείμενο]" custT="1"/>
      <dgm:spPr/>
      <dgm:t>
        <a:bodyPr/>
        <a:lstStyle/>
        <a:p>
          <a:r>
            <a:rPr lang="el-GR" sz="2400" dirty="0" smtClean="0"/>
            <a:t>2006: Υπηρεσία Ηλεκτρονικής </a:t>
          </a:r>
          <a:r>
            <a:rPr lang="el-GR" sz="2400" dirty="0" err="1" smtClean="0"/>
            <a:t>∆ιαχείρισης</a:t>
          </a:r>
          <a:r>
            <a:rPr lang="el-GR" sz="2400" dirty="0" smtClean="0"/>
            <a:t> Τάξης </a:t>
          </a:r>
          <a:endParaRPr lang="en-US" sz="2400" dirty="0"/>
        </a:p>
      </dgm:t>
    </dgm:pt>
    <dgm:pt modelId="{D0C241A2-2B9D-4CE5-AC1B-B8A86A9BAFDE}" type="parTrans" cxnId="{26756BEE-3ECE-4E97-BF92-5E468BA61EAC}">
      <dgm:prSet/>
      <dgm:spPr/>
      <dgm:t>
        <a:bodyPr/>
        <a:lstStyle/>
        <a:p>
          <a:endParaRPr lang="en-US"/>
        </a:p>
      </dgm:t>
    </dgm:pt>
    <dgm:pt modelId="{BFB0ED2F-8C2A-400F-B3B7-FAD6A1422EC9}" type="sibTrans" cxnId="{26756BEE-3ECE-4E97-BF92-5E468BA61EAC}">
      <dgm:prSet/>
      <dgm:spPr/>
      <dgm:t>
        <a:bodyPr/>
        <a:lstStyle/>
        <a:p>
          <a:endParaRPr lang="en-US"/>
        </a:p>
      </dgm:t>
    </dgm:pt>
    <dgm:pt modelId="{D6053359-A190-402C-95AA-5531A9BAA696}">
      <dgm:prSet phldrT="[Κείμενο]"/>
      <dgm:spPr/>
      <dgm:t>
        <a:bodyPr/>
        <a:lstStyle/>
        <a:p>
          <a:r>
            <a:rPr lang="el-GR" dirty="0" smtClean="0"/>
            <a:t>2010-2012: 287 σχολεία, 1008 μαθήματα </a:t>
          </a:r>
          <a:endParaRPr lang="en-US" dirty="0"/>
        </a:p>
      </dgm:t>
    </dgm:pt>
    <dgm:pt modelId="{38D4155D-6BCB-43D7-BA0C-DD46ABC2E0B2}" type="parTrans" cxnId="{7CD9E888-41F7-4282-AF06-C75F39614579}">
      <dgm:prSet/>
      <dgm:spPr/>
      <dgm:t>
        <a:bodyPr/>
        <a:lstStyle/>
        <a:p>
          <a:endParaRPr lang="en-US"/>
        </a:p>
      </dgm:t>
    </dgm:pt>
    <dgm:pt modelId="{4DF613A9-D1CA-4619-8E5E-CDD268CEC182}" type="sibTrans" cxnId="{7CD9E888-41F7-4282-AF06-C75F39614579}">
      <dgm:prSet/>
      <dgm:spPr/>
      <dgm:t>
        <a:bodyPr/>
        <a:lstStyle/>
        <a:p>
          <a:endParaRPr lang="en-US"/>
        </a:p>
      </dgm:t>
    </dgm:pt>
    <dgm:pt modelId="{AD9C1D91-7E81-4048-A4D9-052B989165E4}">
      <dgm:prSet phldrT="[Κείμενο]"/>
      <dgm:spPr/>
      <dgm:t>
        <a:bodyPr/>
        <a:lstStyle/>
        <a:p>
          <a:r>
            <a:rPr lang="el-GR" dirty="0" smtClean="0"/>
            <a:t>Πανελλήνιο Σχολικό </a:t>
          </a:r>
          <a:r>
            <a:rPr lang="el-GR" dirty="0" err="1" smtClean="0"/>
            <a:t>∆ίκτυο</a:t>
          </a:r>
          <a:r>
            <a:rPr lang="el-GR" dirty="0" smtClean="0"/>
            <a:t>: 15.301 σχολεία, 75.153 εκπαιδευτικοί, 27.586 μαθητές</a:t>
          </a:r>
          <a:endParaRPr lang="en-US" dirty="0"/>
        </a:p>
      </dgm:t>
    </dgm:pt>
    <dgm:pt modelId="{496053C8-36CC-482F-AFCA-5DCA20E0049F}" type="parTrans" cxnId="{318D5E87-FB5C-4389-A918-7B3D524B6652}">
      <dgm:prSet/>
      <dgm:spPr/>
      <dgm:t>
        <a:bodyPr/>
        <a:lstStyle/>
        <a:p>
          <a:endParaRPr lang="en-US"/>
        </a:p>
      </dgm:t>
    </dgm:pt>
    <dgm:pt modelId="{DBA74B5C-2296-4226-9B55-7A419AF93067}" type="sibTrans" cxnId="{318D5E87-FB5C-4389-A918-7B3D524B6652}">
      <dgm:prSet/>
      <dgm:spPr/>
      <dgm:t>
        <a:bodyPr/>
        <a:lstStyle/>
        <a:p>
          <a:endParaRPr lang="en-US"/>
        </a:p>
      </dgm:t>
    </dgm:pt>
    <dgm:pt modelId="{5EEBF823-7297-44F1-BC70-0F6FC19A4578}">
      <dgm:prSet phldrT="[Κείμενο]" custT="1"/>
      <dgm:spPr/>
      <dgm:t>
        <a:bodyPr/>
        <a:lstStyle/>
        <a:p>
          <a:r>
            <a:rPr lang="el-GR" sz="2800" dirty="0" smtClean="0"/>
            <a:t>1992: Ε.Α.Π.</a:t>
          </a:r>
          <a:endParaRPr lang="en-US" sz="2800" dirty="0"/>
        </a:p>
      </dgm:t>
    </dgm:pt>
    <dgm:pt modelId="{59816DB1-9756-47EE-9703-2C08FD8706FC}" type="parTrans" cxnId="{C3F11D22-7A29-4DCD-8C57-D8C5C0143178}">
      <dgm:prSet/>
      <dgm:spPr/>
      <dgm:t>
        <a:bodyPr/>
        <a:lstStyle/>
        <a:p>
          <a:endParaRPr lang="en-US"/>
        </a:p>
      </dgm:t>
    </dgm:pt>
    <dgm:pt modelId="{FA5F7D9B-E009-484A-A3C6-473BAF85BB80}" type="sibTrans" cxnId="{C3F11D22-7A29-4DCD-8C57-D8C5C0143178}">
      <dgm:prSet/>
      <dgm:spPr/>
      <dgm:t>
        <a:bodyPr/>
        <a:lstStyle/>
        <a:p>
          <a:endParaRPr lang="en-US"/>
        </a:p>
      </dgm:t>
    </dgm:pt>
    <dgm:pt modelId="{E8D75B63-A47A-445A-B21B-BFC5E9FCE80F}" type="pres">
      <dgm:prSet presAssocID="{63F24E39-5F15-460B-B9C6-642DDDC36F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25E96A-3CB7-4957-BC36-979801E17752}" type="pres">
      <dgm:prSet presAssocID="{E0D256BF-1560-425C-B6F1-285550EF6AB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B2CF22-7971-4C8F-9ADC-88940D5DF276}" type="pres">
      <dgm:prSet presAssocID="{0CFDC37B-BF40-46D6-885A-DFEF033CA1F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B98081B8-5914-4A02-BF83-7520724D7F09}" type="pres">
      <dgm:prSet presAssocID="{0CFDC37B-BF40-46D6-885A-DFEF033CA1FE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C9EBE2C-9913-41B7-B233-AF9AD15B4AF4}" type="pres">
      <dgm:prSet presAssocID="{A5B365C7-7F30-4D0E-9EB8-87274FDD9B4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B860C3-8C4E-4FAB-93AA-4555C17A2DD1}" type="pres">
      <dgm:prSet presAssocID="{BFB0ED2F-8C2A-400F-B3B7-FAD6A1422EC9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DA36627-E0F6-462F-A4D4-B6B337A3AD65}" type="pres">
      <dgm:prSet presAssocID="{BFB0ED2F-8C2A-400F-B3B7-FAD6A1422EC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FEFEC328-88E3-40CE-A2B1-073FC5CF1A2B}" type="pres">
      <dgm:prSet presAssocID="{D6053359-A190-402C-95AA-5531A9BAA69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519B32-5F0D-43F9-9693-78A7E0F8BEB4}" type="pres">
      <dgm:prSet presAssocID="{4DF613A9-D1CA-4619-8E5E-CDD268CEC182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D066845-F274-4080-873D-B221BABFAAB7}" type="pres">
      <dgm:prSet presAssocID="{4DF613A9-D1CA-4619-8E5E-CDD268CEC182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59E306A4-CD3D-4267-A39B-4C110D558944}" type="pres">
      <dgm:prSet presAssocID="{AD9C1D91-7E81-4048-A4D9-052B989165E4}" presName="node" presStyleLbl="node1" presStyleIdx="3" presStyleCnt="5" custScaleX="1277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BF894C-E46F-4FEC-BAFA-4E15CFF88C8D}" type="pres">
      <dgm:prSet presAssocID="{DBA74B5C-2296-4226-9B55-7A419AF93067}" presName="sibTrans" presStyleLbl="sibTrans2D1" presStyleIdx="3" presStyleCnt="4"/>
      <dgm:spPr/>
      <dgm:t>
        <a:bodyPr/>
        <a:lstStyle/>
        <a:p>
          <a:endParaRPr lang="en-US"/>
        </a:p>
      </dgm:t>
    </dgm:pt>
    <dgm:pt modelId="{B4CA75F2-D002-47B6-95EC-D241082525B4}" type="pres">
      <dgm:prSet presAssocID="{DBA74B5C-2296-4226-9B55-7A419AF93067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A77C30F-7C40-436D-87AB-23AD5F513320}" type="pres">
      <dgm:prSet presAssocID="{5EEBF823-7297-44F1-BC70-0F6FC19A457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3AAB8C-837E-4C17-A8CC-F2EB06D3D75B}" type="presOf" srcId="{DBA74B5C-2296-4226-9B55-7A419AF93067}" destId="{8DBF894C-E46F-4FEC-BAFA-4E15CFF88C8D}" srcOrd="0" destOrd="0" presId="urn:microsoft.com/office/officeart/2005/8/layout/process5"/>
    <dgm:cxn modelId="{26756BEE-3ECE-4E97-BF92-5E468BA61EAC}" srcId="{63F24E39-5F15-460B-B9C6-642DDDC36F1E}" destId="{A5B365C7-7F30-4D0E-9EB8-87274FDD9B4E}" srcOrd="1" destOrd="0" parTransId="{D0C241A2-2B9D-4CE5-AC1B-B8A86A9BAFDE}" sibTransId="{BFB0ED2F-8C2A-400F-B3B7-FAD6A1422EC9}"/>
    <dgm:cxn modelId="{A731E142-AEE1-461B-B02C-465E549023A8}" type="presOf" srcId="{5EEBF823-7297-44F1-BC70-0F6FC19A4578}" destId="{4A77C30F-7C40-436D-87AB-23AD5F513320}" srcOrd="0" destOrd="0" presId="urn:microsoft.com/office/officeart/2005/8/layout/process5"/>
    <dgm:cxn modelId="{318D5E87-FB5C-4389-A918-7B3D524B6652}" srcId="{63F24E39-5F15-460B-B9C6-642DDDC36F1E}" destId="{AD9C1D91-7E81-4048-A4D9-052B989165E4}" srcOrd="3" destOrd="0" parTransId="{496053C8-36CC-482F-AFCA-5DCA20E0049F}" sibTransId="{DBA74B5C-2296-4226-9B55-7A419AF93067}"/>
    <dgm:cxn modelId="{C1AADE07-5E77-413A-8E03-91C861131D22}" type="presOf" srcId="{E0D256BF-1560-425C-B6F1-285550EF6ABF}" destId="{B525E96A-3CB7-4957-BC36-979801E17752}" srcOrd="0" destOrd="0" presId="urn:microsoft.com/office/officeart/2005/8/layout/process5"/>
    <dgm:cxn modelId="{E6780FFD-FA0D-4417-B637-C3B9F75B7E50}" type="presOf" srcId="{BFB0ED2F-8C2A-400F-B3B7-FAD6A1422EC9}" destId="{FDA36627-E0F6-462F-A4D4-B6B337A3AD65}" srcOrd="1" destOrd="0" presId="urn:microsoft.com/office/officeart/2005/8/layout/process5"/>
    <dgm:cxn modelId="{7F660E16-A7F7-457C-B988-0008AC61D423}" type="presOf" srcId="{0CFDC37B-BF40-46D6-885A-DFEF033CA1FE}" destId="{B98081B8-5914-4A02-BF83-7520724D7F09}" srcOrd="1" destOrd="0" presId="urn:microsoft.com/office/officeart/2005/8/layout/process5"/>
    <dgm:cxn modelId="{0870A9EE-8A17-44AC-88BC-784A0EAFFA7F}" type="presOf" srcId="{AD9C1D91-7E81-4048-A4D9-052B989165E4}" destId="{59E306A4-CD3D-4267-A39B-4C110D558944}" srcOrd="0" destOrd="0" presId="urn:microsoft.com/office/officeart/2005/8/layout/process5"/>
    <dgm:cxn modelId="{C422B883-BCE3-41B8-956F-24D99A519208}" type="presOf" srcId="{4DF613A9-D1CA-4619-8E5E-CDD268CEC182}" destId="{0D066845-F274-4080-873D-B221BABFAAB7}" srcOrd="1" destOrd="0" presId="urn:microsoft.com/office/officeart/2005/8/layout/process5"/>
    <dgm:cxn modelId="{7CD9E888-41F7-4282-AF06-C75F39614579}" srcId="{63F24E39-5F15-460B-B9C6-642DDDC36F1E}" destId="{D6053359-A190-402C-95AA-5531A9BAA696}" srcOrd="2" destOrd="0" parTransId="{38D4155D-6BCB-43D7-BA0C-DD46ABC2E0B2}" sibTransId="{4DF613A9-D1CA-4619-8E5E-CDD268CEC182}"/>
    <dgm:cxn modelId="{B4069D3B-206D-444A-BD83-44893440B129}" type="presOf" srcId="{BFB0ED2F-8C2A-400F-B3B7-FAD6A1422EC9}" destId="{55B860C3-8C4E-4FAB-93AA-4555C17A2DD1}" srcOrd="0" destOrd="0" presId="urn:microsoft.com/office/officeart/2005/8/layout/process5"/>
    <dgm:cxn modelId="{59A6CAEC-C0E7-4957-9B48-414516208550}" type="presOf" srcId="{D6053359-A190-402C-95AA-5531A9BAA696}" destId="{FEFEC328-88E3-40CE-A2B1-073FC5CF1A2B}" srcOrd="0" destOrd="0" presId="urn:microsoft.com/office/officeart/2005/8/layout/process5"/>
    <dgm:cxn modelId="{C5FD6DD5-F41E-4E02-8A34-FD7650671A76}" type="presOf" srcId="{0CFDC37B-BF40-46D6-885A-DFEF033CA1FE}" destId="{82B2CF22-7971-4C8F-9ADC-88940D5DF276}" srcOrd="0" destOrd="0" presId="urn:microsoft.com/office/officeart/2005/8/layout/process5"/>
    <dgm:cxn modelId="{9E2F852B-7E43-4A91-8CFD-63EF4BAEC36F}" type="presOf" srcId="{63F24E39-5F15-460B-B9C6-642DDDC36F1E}" destId="{E8D75B63-A47A-445A-B21B-BFC5E9FCE80F}" srcOrd="0" destOrd="0" presId="urn:microsoft.com/office/officeart/2005/8/layout/process5"/>
    <dgm:cxn modelId="{C3F11D22-7A29-4DCD-8C57-D8C5C0143178}" srcId="{63F24E39-5F15-460B-B9C6-642DDDC36F1E}" destId="{5EEBF823-7297-44F1-BC70-0F6FC19A4578}" srcOrd="4" destOrd="0" parTransId="{59816DB1-9756-47EE-9703-2C08FD8706FC}" sibTransId="{FA5F7D9B-E009-484A-A3C6-473BAF85BB80}"/>
    <dgm:cxn modelId="{9DBBFE14-A598-4D26-A814-CD0778F5A276}" type="presOf" srcId="{A5B365C7-7F30-4D0E-9EB8-87274FDD9B4E}" destId="{4C9EBE2C-9913-41B7-B233-AF9AD15B4AF4}" srcOrd="0" destOrd="0" presId="urn:microsoft.com/office/officeart/2005/8/layout/process5"/>
    <dgm:cxn modelId="{D50E3BD4-379D-4E99-84F6-81D5E8D0501A}" type="presOf" srcId="{DBA74B5C-2296-4226-9B55-7A419AF93067}" destId="{B4CA75F2-D002-47B6-95EC-D241082525B4}" srcOrd="1" destOrd="0" presId="urn:microsoft.com/office/officeart/2005/8/layout/process5"/>
    <dgm:cxn modelId="{FB58E6AD-86FB-41BF-BC02-C37F2C39FECA}" srcId="{63F24E39-5F15-460B-B9C6-642DDDC36F1E}" destId="{E0D256BF-1560-425C-B6F1-285550EF6ABF}" srcOrd="0" destOrd="0" parTransId="{B937A100-9208-492D-8751-14AF9082BD9A}" sibTransId="{0CFDC37B-BF40-46D6-885A-DFEF033CA1FE}"/>
    <dgm:cxn modelId="{05C1DD0F-ADDD-4F9D-A99F-EEE116C388C2}" type="presOf" srcId="{4DF613A9-D1CA-4619-8E5E-CDD268CEC182}" destId="{B7519B32-5F0D-43F9-9693-78A7E0F8BEB4}" srcOrd="0" destOrd="0" presId="urn:microsoft.com/office/officeart/2005/8/layout/process5"/>
    <dgm:cxn modelId="{419948AF-1119-4FD6-89CF-6D78796A8434}" type="presParOf" srcId="{E8D75B63-A47A-445A-B21B-BFC5E9FCE80F}" destId="{B525E96A-3CB7-4957-BC36-979801E17752}" srcOrd="0" destOrd="0" presId="urn:microsoft.com/office/officeart/2005/8/layout/process5"/>
    <dgm:cxn modelId="{387181D6-D6E7-47CB-A199-DC93C57BECF9}" type="presParOf" srcId="{E8D75B63-A47A-445A-B21B-BFC5E9FCE80F}" destId="{82B2CF22-7971-4C8F-9ADC-88940D5DF276}" srcOrd="1" destOrd="0" presId="urn:microsoft.com/office/officeart/2005/8/layout/process5"/>
    <dgm:cxn modelId="{EEF1F644-9EF7-4842-81B5-CECE8D003576}" type="presParOf" srcId="{82B2CF22-7971-4C8F-9ADC-88940D5DF276}" destId="{B98081B8-5914-4A02-BF83-7520724D7F09}" srcOrd="0" destOrd="0" presId="urn:microsoft.com/office/officeart/2005/8/layout/process5"/>
    <dgm:cxn modelId="{D8616592-319C-4529-A9D4-FE3B24395ACA}" type="presParOf" srcId="{E8D75B63-A47A-445A-B21B-BFC5E9FCE80F}" destId="{4C9EBE2C-9913-41B7-B233-AF9AD15B4AF4}" srcOrd="2" destOrd="0" presId="urn:microsoft.com/office/officeart/2005/8/layout/process5"/>
    <dgm:cxn modelId="{69F0C1B3-1947-4C62-A1FD-31A0DD10C3C4}" type="presParOf" srcId="{E8D75B63-A47A-445A-B21B-BFC5E9FCE80F}" destId="{55B860C3-8C4E-4FAB-93AA-4555C17A2DD1}" srcOrd="3" destOrd="0" presId="urn:microsoft.com/office/officeart/2005/8/layout/process5"/>
    <dgm:cxn modelId="{3FBCB9A4-4BDB-40C0-9EF7-65655F0DAC50}" type="presParOf" srcId="{55B860C3-8C4E-4FAB-93AA-4555C17A2DD1}" destId="{FDA36627-E0F6-462F-A4D4-B6B337A3AD65}" srcOrd="0" destOrd="0" presId="urn:microsoft.com/office/officeart/2005/8/layout/process5"/>
    <dgm:cxn modelId="{233E719D-14D6-4643-AAE1-D8151150F77C}" type="presParOf" srcId="{E8D75B63-A47A-445A-B21B-BFC5E9FCE80F}" destId="{FEFEC328-88E3-40CE-A2B1-073FC5CF1A2B}" srcOrd="4" destOrd="0" presId="urn:microsoft.com/office/officeart/2005/8/layout/process5"/>
    <dgm:cxn modelId="{7F4053D5-EFA2-47BE-9735-922FE93E4CA9}" type="presParOf" srcId="{E8D75B63-A47A-445A-B21B-BFC5E9FCE80F}" destId="{B7519B32-5F0D-43F9-9693-78A7E0F8BEB4}" srcOrd="5" destOrd="0" presId="urn:microsoft.com/office/officeart/2005/8/layout/process5"/>
    <dgm:cxn modelId="{D033CEB9-84EF-489D-B90B-90E84DE07AA6}" type="presParOf" srcId="{B7519B32-5F0D-43F9-9693-78A7E0F8BEB4}" destId="{0D066845-F274-4080-873D-B221BABFAAB7}" srcOrd="0" destOrd="0" presId="urn:microsoft.com/office/officeart/2005/8/layout/process5"/>
    <dgm:cxn modelId="{0CC91DA8-A496-4305-98C4-91232B7D8A6E}" type="presParOf" srcId="{E8D75B63-A47A-445A-B21B-BFC5E9FCE80F}" destId="{59E306A4-CD3D-4267-A39B-4C110D558944}" srcOrd="6" destOrd="0" presId="urn:microsoft.com/office/officeart/2005/8/layout/process5"/>
    <dgm:cxn modelId="{E44627F1-7E06-4293-B58F-500581DCD35E}" type="presParOf" srcId="{E8D75B63-A47A-445A-B21B-BFC5E9FCE80F}" destId="{8DBF894C-E46F-4FEC-BAFA-4E15CFF88C8D}" srcOrd="7" destOrd="0" presId="urn:microsoft.com/office/officeart/2005/8/layout/process5"/>
    <dgm:cxn modelId="{6543F89A-9B2C-42B3-8757-682EA986D31D}" type="presParOf" srcId="{8DBF894C-E46F-4FEC-BAFA-4E15CFF88C8D}" destId="{B4CA75F2-D002-47B6-95EC-D241082525B4}" srcOrd="0" destOrd="0" presId="urn:microsoft.com/office/officeart/2005/8/layout/process5"/>
    <dgm:cxn modelId="{9F50476F-BCC2-418F-A1CD-00CF526E88CB}" type="presParOf" srcId="{E8D75B63-A47A-445A-B21B-BFC5E9FCE80F}" destId="{4A77C30F-7C40-436D-87AB-23AD5F513320}" srcOrd="8" destOrd="0" presId="urn:microsoft.com/office/officeart/2005/8/layout/process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EEF015-CF98-4B4F-B8C8-B67843BDA602}" type="doc">
      <dgm:prSet loTypeId="urn:microsoft.com/office/officeart/2005/8/layout/matrix1" loCatId="matrix" qsTypeId="urn:microsoft.com/office/officeart/2005/8/quickstyle/3d2" qsCatId="3D" csTypeId="urn:microsoft.com/office/officeart/2005/8/colors/accent6_3" csCatId="accent6" phldr="1"/>
      <dgm:spPr/>
      <dgm:t>
        <a:bodyPr/>
        <a:lstStyle/>
        <a:p>
          <a:endParaRPr lang="en-US"/>
        </a:p>
      </dgm:t>
    </dgm:pt>
    <dgm:pt modelId="{46335332-EA4A-43A4-A9EB-CF98087D5C94}">
      <dgm:prSet phldrT="[Κείμενο]" custT="1"/>
      <dgm:spPr/>
      <dgm:t>
        <a:bodyPr/>
        <a:lstStyle/>
        <a:p>
          <a:r>
            <a:rPr lang="el-GR" sz="3600" b="1" dirty="0" smtClean="0">
              <a:solidFill>
                <a:srgbClr val="002060"/>
              </a:solidFill>
            </a:rPr>
            <a:t>Προσχολική Ηλικία</a:t>
          </a:r>
          <a:endParaRPr lang="en-US" sz="3600" b="1" dirty="0">
            <a:solidFill>
              <a:srgbClr val="002060"/>
            </a:solidFill>
          </a:endParaRPr>
        </a:p>
      </dgm:t>
    </dgm:pt>
    <dgm:pt modelId="{908E0823-03D3-49B5-9E56-F482DB86DC4F}" type="parTrans" cxnId="{A560E28F-E39D-44D1-9138-50AA2050F7BC}">
      <dgm:prSet/>
      <dgm:spPr/>
      <dgm:t>
        <a:bodyPr/>
        <a:lstStyle/>
        <a:p>
          <a:endParaRPr lang="en-US"/>
        </a:p>
      </dgm:t>
    </dgm:pt>
    <dgm:pt modelId="{F96D001E-1296-4152-96E3-0E4D02BA4BCA}" type="sibTrans" cxnId="{A560E28F-E39D-44D1-9138-50AA2050F7BC}">
      <dgm:prSet/>
      <dgm:spPr/>
      <dgm:t>
        <a:bodyPr/>
        <a:lstStyle/>
        <a:p>
          <a:endParaRPr lang="en-US"/>
        </a:p>
      </dgm:t>
    </dgm:pt>
    <dgm:pt modelId="{8BE8AA15-9DF0-4C1C-9D39-227DBFEAFBDB}">
      <dgm:prSet phldrT="[Κείμενο]"/>
      <dgm:spPr/>
      <dgm:t>
        <a:bodyPr/>
        <a:lstStyle/>
        <a:p>
          <a:r>
            <a:rPr lang="el-GR" dirty="0" smtClean="0"/>
            <a:t>Σωματική –Συναισθηματική -Νοητική-</a:t>
          </a:r>
          <a:r>
            <a:rPr lang="el-GR" dirty="0" err="1" smtClean="0"/>
            <a:t>Κοινωνικ</a:t>
          </a:r>
          <a:r>
            <a:rPr lang="el-GR" dirty="0" smtClean="0"/>
            <a:t>ή </a:t>
          </a:r>
          <a:br>
            <a:rPr lang="el-GR" dirty="0" smtClean="0"/>
          </a:br>
          <a:r>
            <a:rPr lang="el-GR" dirty="0" smtClean="0"/>
            <a:t>Διάπλαση</a:t>
          </a:r>
          <a:endParaRPr lang="en-US" dirty="0"/>
        </a:p>
      </dgm:t>
    </dgm:pt>
    <dgm:pt modelId="{54E3066C-054C-45D5-A465-026A3B26A442}" type="parTrans" cxnId="{137798FB-1C85-42E0-A50C-C7479EEEE4FC}">
      <dgm:prSet/>
      <dgm:spPr/>
      <dgm:t>
        <a:bodyPr/>
        <a:lstStyle/>
        <a:p>
          <a:endParaRPr lang="en-US"/>
        </a:p>
      </dgm:t>
    </dgm:pt>
    <dgm:pt modelId="{9112FBDD-499A-468A-9E7B-2947BED8BFB2}" type="sibTrans" cxnId="{137798FB-1C85-42E0-A50C-C7479EEEE4FC}">
      <dgm:prSet/>
      <dgm:spPr/>
      <dgm:t>
        <a:bodyPr/>
        <a:lstStyle/>
        <a:p>
          <a:endParaRPr lang="en-US"/>
        </a:p>
      </dgm:t>
    </dgm:pt>
    <dgm:pt modelId="{5804643A-F57A-48F0-BB49-32B1545B61F4}">
      <dgm:prSet phldrT="[Κείμενο]"/>
      <dgm:spPr/>
      <dgm:t>
        <a:bodyPr/>
        <a:lstStyle/>
        <a:p>
          <a:r>
            <a:rPr lang="el-GR" dirty="0" smtClean="0"/>
            <a:t>Ομαλή κοινωνικοποίηση των παιδιών</a:t>
          </a:r>
          <a:endParaRPr lang="en-US" dirty="0"/>
        </a:p>
      </dgm:t>
    </dgm:pt>
    <dgm:pt modelId="{8FE4BF99-9DFB-4BB0-923F-21FF35A524E7}" type="parTrans" cxnId="{8F1A8AB7-5EAD-4B73-905A-0B8472D3DBD5}">
      <dgm:prSet/>
      <dgm:spPr/>
      <dgm:t>
        <a:bodyPr/>
        <a:lstStyle/>
        <a:p>
          <a:endParaRPr lang="en-US"/>
        </a:p>
      </dgm:t>
    </dgm:pt>
    <dgm:pt modelId="{183E4CF5-B67B-4816-9AB8-928EBDB9E324}" type="sibTrans" cxnId="{8F1A8AB7-5EAD-4B73-905A-0B8472D3DBD5}">
      <dgm:prSet/>
      <dgm:spPr/>
      <dgm:t>
        <a:bodyPr/>
        <a:lstStyle/>
        <a:p>
          <a:endParaRPr lang="en-US"/>
        </a:p>
      </dgm:t>
    </dgm:pt>
    <dgm:pt modelId="{86A73619-B7B0-4876-B0D1-C8419F9BBF9C}">
      <dgm:prSet phldrT="[Κείμενο]"/>
      <dgm:spPr/>
      <dgm:t>
        <a:bodyPr/>
        <a:lstStyle/>
        <a:p>
          <a:r>
            <a:rPr lang="el-GR" dirty="0" smtClean="0"/>
            <a:t>Διαμόρφωση του χαρακτήρα στα πρώτα 6 χρόνια της ζωής</a:t>
          </a:r>
          <a:endParaRPr lang="en-US" dirty="0"/>
        </a:p>
      </dgm:t>
    </dgm:pt>
    <dgm:pt modelId="{C65D50B5-F852-4F29-B64F-0F3BD4989F02}" type="parTrans" cxnId="{BD6283A3-74B1-4460-9506-1EC03EB9B733}">
      <dgm:prSet/>
      <dgm:spPr/>
      <dgm:t>
        <a:bodyPr/>
        <a:lstStyle/>
        <a:p>
          <a:endParaRPr lang="en-US"/>
        </a:p>
      </dgm:t>
    </dgm:pt>
    <dgm:pt modelId="{C3920166-5034-4EFC-B85A-56E9FE04E5CC}" type="sibTrans" cxnId="{BD6283A3-74B1-4460-9506-1EC03EB9B733}">
      <dgm:prSet/>
      <dgm:spPr/>
      <dgm:t>
        <a:bodyPr/>
        <a:lstStyle/>
        <a:p>
          <a:endParaRPr lang="en-US"/>
        </a:p>
      </dgm:t>
    </dgm:pt>
    <dgm:pt modelId="{3C16BD6A-5072-48E5-94A9-586CE3552282}">
      <dgm:prSet phldrT="[Κείμενο]"/>
      <dgm:spPr/>
      <dgm:t>
        <a:bodyPr/>
        <a:lstStyle/>
        <a:p>
          <a:r>
            <a:rPr lang="el-GR" dirty="0" smtClean="0"/>
            <a:t>Αναπόσπαστο κομμάτι του Εκπαιδευτικού συστήματος</a:t>
          </a:r>
          <a:endParaRPr lang="en-US" dirty="0"/>
        </a:p>
      </dgm:t>
    </dgm:pt>
    <dgm:pt modelId="{11E0C59A-9988-4E2F-A17B-4561AC6FB0EF}" type="parTrans" cxnId="{41B083AF-C77B-40CE-9922-56538EC27E89}">
      <dgm:prSet/>
      <dgm:spPr/>
      <dgm:t>
        <a:bodyPr/>
        <a:lstStyle/>
        <a:p>
          <a:endParaRPr lang="en-US"/>
        </a:p>
      </dgm:t>
    </dgm:pt>
    <dgm:pt modelId="{10389CA1-8182-411B-B79F-3D22AC5AE46E}" type="sibTrans" cxnId="{41B083AF-C77B-40CE-9922-56538EC27E89}">
      <dgm:prSet/>
      <dgm:spPr/>
      <dgm:t>
        <a:bodyPr/>
        <a:lstStyle/>
        <a:p>
          <a:endParaRPr lang="en-US"/>
        </a:p>
      </dgm:t>
    </dgm:pt>
    <dgm:pt modelId="{7969AE92-8937-4200-A0ED-EE8443C05602}" type="pres">
      <dgm:prSet presAssocID="{FEEEF015-CF98-4B4F-B8C8-B67843BDA60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7F60B6-7F47-4774-A930-18D47F94EA45}" type="pres">
      <dgm:prSet presAssocID="{FEEEF015-CF98-4B4F-B8C8-B67843BDA602}" presName="matrix" presStyleCnt="0"/>
      <dgm:spPr/>
    </dgm:pt>
    <dgm:pt modelId="{FF5F4757-59AD-4679-B330-E583793C8DD3}" type="pres">
      <dgm:prSet presAssocID="{FEEEF015-CF98-4B4F-B8C8-B67843BDA602}" presName="tile1" presStyleLbl="node1" presStyleIdx="0" presStyleCnt="4"/>
      <dgm:spPr/>
      <dgm:t>
        <a:bodyPr/>
        <a:lstStyle/>
        <a:p>
          <a:endParaRPr lang="en-US"/>
        </a:p>
      </dgm:t>
    </dgm:pt>
    <dgm:pt modelId="{63A87FD2-E52D-414E-BDDF-28CBF66F36CD}" type="pres">
      <dgm:prSet presAssocID="{FEEEF015-CF98-4B4F-B8C8-B67843BDA60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8EE288-63CC-4817-BFB7-8952945F7591}" type="pres">
      <dgm:prSet presAssocID="{FEEEF015-CF98-4B4F-B8C8-B67843BDA602}" presName="tile2" presStyleLbl="node1" presStyleIdx="1" presStyleCnt="4"/>
      <dgm:spPr/>
      <dgm:t>
        <a:bodyPr/>
        <a:lstStyle/>
        <a:p>
          <a:endParaRPr lang="en-US"/>
        </a:p>
      </dgm:t>
    </dgm:pt>
    <dgm:pt modelId="{2AC40C66-174C-4E5C-B95E-0BA232E45494}" type="pres">
      <dgm:prSet presAssocID="{FEEEF015-CF98-4B4F-B8C8-B67843BDA60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D902-50FD-4F8F-8064-38FA72B73D72}" type="pres">
      <dgm:prSet presAssocID="{FEEEF015-CF98-4B4F-B8C8-B67843BDA602}" presName="tile3" presStyleLbl="node1" presStyleIdx="2" presStyleCnt="4"/>
      <dgm:spPr/>
      <dgm:t>
        <a:bodyPr/>
        <a:lstStyle/>
        <a:p>
          <a:endParaRPr lang="en-US"/>
        </a:p>
      </dgm:t>
    </dgm:pt>
    <dgm:pt modelId="{E1829EDD-A2F7-48A9-A3C2-2AD30EF8E90C}" type="pres">
      <dgm:prSet presAssocID="{FEEEF015-CF98-4B4F-B8C8-B67843BDA60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94F2B-5C23-4CAF-8C9A-258D1EAA38EB}" type="pres">
      <dgm:prSet presAssocID="{FEEEF015-CF98-4B4F-B8C8-B67843BDA602}" presName="tile4" presStyleLbl="node1" presStyleIdx="3" presStyleCnt="4"/>
      <dgm:spPr/>
      <dgm:t>
        <a:bodyPr/>
        <a:lstStyle/>
        <a:p>
          <a:endParaRPr lang="en-US"/>
        </a:p>
      </dgm:t>
    </dgm:pt>
    <dgm:pt modelId="{8DEF1781-D570-4258-9C10-4C6416A985D4}" type="pres">
      <dgm:prSet presAssocID="{FEEEF015-CF98-4B4F-B8C8-B67843BDA60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78501F-4089-4FE9-9A12-E710B879087F}" type="pres">
      <dgm:prSet presAssocID="{FEEEF015-CF98-4B4F-B8C8-B67843BDA602}" presName="centerTile" presStyleLbl="fgShp" presStyleIdx="0" presStyleCnt="1" custScaleX="10924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43C19AE0-203F-4ADC-B8E6-EB3D251C2E14}" type="presOf" srcId="{86A73619-B7B0-4876-B0D1-C8419F9BBF9C}" destId="{E1829EDD-A2F7-48A9-A3C2-2AD30EF8E90C}" srcOrd="1" destOrd="0" presId="urn:microsoft.com/office/officeart/2005/8/layout/matrix1"/>
    <dgm:cxn modelId="{8F1A8AB7-5EAD-4B73-905A-0B8472D3DBD5}" srcId="{46335332-EA4A-43A4-A9EB-CF98087D5C94}" destId="{5804643A-F57A-48F0-BB49-32B1545B61F4}" srcOrd="1" destOrd="0" parTransId="{8FE4BF99-9DFB-4BB0-923F-21FF35A524E7}" sibTransId="{183E4CF5-B67B-4816-9AB8-928EBDB9E324}"/>
    <dgm:cxn modelId="{6B560CBE-D3BA-413F-91EA-B643B31C1061}" type="presOf" srcId="{3C16BD6A-5072-48E5-94A9-586CE3552282}" destId="{8DEF1781-D570-4258-9C10-4C6416A985D4}" srcOrd="1" destOrd="0" presId="urn:microsoft.com/office/officeart/2005/8/layout/matrix1"/>
    <dgm:cxn modelId="{23DC33BF-5B8B-494B-94E6-D02186A81FBE}" type="presOf" srcId="{3C16BD6A-5072-48E5-94A9-586CE3552282}" destId="{A8694F2B-5C23-4CAF-8C9A-258D1EAA38EB}" srcOrd="0" destOrd="0" presId="urn:microsoft.com/office/officeart/2005/8/layout/matrix1"/>
    <dgm:cxn modelId="{06CA4D8B-8209-4439-ABB2-B2BD38259F9D}" type="presOf" srcId="{86A73619-B7B0-4876-B0D1-C8419F9BBF9C}" destId="{86FED902-50FD-4F8F-8064-38FA72B73D72}" srcOrd="0" destOrd="0" presId="urn:microsoft.com/office/officeart/2005/8/layout/matrix1"/>
    <dgm:cxn modelId="{10356CDE-3AE0-45E0-98FD-492B88C58746}" type="presOf" srcId="{FEEEF015-CF98-4B4F-B8C8-B67843BDA602}" destId="{7969AE92-8937-4200-A0ED-EE8443C05602}" srcOrd="0" destOrd="0" presId="urn:microsoft.com/office/officeart/2005/8/layout/matrix1"/>
    <dgm:cxn modelId="{BD6283A3-74B1-4460-9506-1EC03EB9B733}" srcId="{46335332-EA4A-43A4-A9EB-CF98087D5C94}" destId="{86A73619-B7B0-4876-B0D1-C8419F9BBF9C}" srcOrd="2" destOrd="0" parTransId="{C65D50B5-F852-4F29-B64F-0F3BD4989F02}" sibTransId="{C3920166-5034-4EFC-B85A-56E9FE04E5CC}"/>
    <dgm:cxn modelId="{B2303A02-3BC6-4020-914C-C09F7A52165D}" type="presOf" srcId="{5804643A-F57A-48F0-BB49-32B1545B61F4}" destId="{2AC40C66-174C-4E5C-B95E-0BA232E45494}" srcOrd="1" destOrd="0" presId="urn:microsoft.com/office/officeart/2005/8/layout/matrix1"/>
    <dgm:cxn modelId="{DE321D39-E988-4EBB-9554-0A1EF1A9A050}" type="presOf" srcId="{8BE8AA15-9DF0-4C1C-9D39-227DBFEAFBDB}" destId="{FF5F4757-59AD-4679-B330-E583793C8DD3}" srcOrd="0" destOrd="0" presId="urn:microsoft.com/office/officeart/2005/8/layout/matrix1"/>
    <dgm:cxn modelId="{FBC74C5C-F69C-451E-A6EF-1122212B415F}" type="presOf" srcId="{46335332-EA4A-43A4-A9EB-CF98087D5C94}" destId="{8178501F-4089-4FE9-9A12-E710B879087F}" srcOrd="0" destOrd="0" presId="urn:microsoft.com/office/officeart/2005/8/layout/matrix1"/>
    <dgm:cxn modelId="{137798FB-1C85-42E0-A50C-C7479EEEE4FC}" srcId="{46335332-EA4A-43A4-A9EB-CF98087D5C94}" destId="{8BE8AA15-9DF0-4C1C-9D39-227DBFEAFBDB}" srcOrd="0" destOrd="0" parTransId="{54E3066C-054C-45D5-A465-026A3B26A442}" sibTransId="{9112FBDD-499A-468A-9E7B-2947BED8BFB2}"/>
    <dgm:cxn modelId="{A46732C2-E9DA-479C-BF66-7C814697BAF4}" type="presOf" srcId="{8BE8AA15-9DF0-4C1C-9D39-227DBFEAFBDB}" destId="{63A87FD2-E52D-414E-BDDF-28CBF66F36CD}" srcOrd="1" destOrd="0" presId="urn:microsoft.com/office/officeart/2005/8/layout/matrix1"/>
    <dgm:cxn modelId="{62673D50-2799-4878-A18D-0E87243E71C6}" type="presOf" srcId="{5804643A-F57A-48F0-BB49-32B1545B61F4}" destId="{9D8EE288-63CC-4817-BFB7-8952945F7591}" srcOrd="0" destOrd="0" presId="urn:microsoft.com/office/officeart/2005/8/layout/matrix1"/>
    <dgm:cxn modelId="{41B083AF-C77B-40CE-9922-56538EC27E89}" srcId="{46335332-EA4A-43A4-A9EB-CF98087D5C94}" destId="{3C16BD6A-5072-48E5-94A9-586CE3552282}" srcOrd="3" destOrd="0" parTransId="{11E0C59A-9988-4E2F-A17B-4561AC6FB0EF}" sibTransId="{10389CA1-8182-411B-B79F-3D22AC5AE46E}"/>
    <dgm:cxn modelId="{A560E28F-E39D-44D1-9138-50AA2050F7BC}" srcId="{FEEEF015-CF98-4B4F-B8C8-B67843BDA602}" destId="{46335332-EA4A-43A4-A9EB-CF98087D5C94}" srcOrd="0" destOrd="0" parTransId="{908E0823-03D3-49B5-9E56-F482DB86DC4F}" sibTransId="{F96D001E-1296-4152-96E3-0E4D02BA4BCA}"/>
    <dgm:cxn modelId="{E3DAF20B-9F30-486A-AFD8-6B11CD028F14}" type="presParOf" srcId="{7969AE92-8937-4200-A0ED-EE8443C05602}" destId="{167F60B6-7F47-4774-A930-18D47F94EA45}" srcOrd="0" destOrd="0" presId="urn:microsoft.com/office/officeart/2005/8/layout/matrix1"/>
    <dgm:cxn modelId="{EDD604FB-460C-4A51-8AED-90BE2C09A311}" type="presParOf" srcId="{167F60B6-7F47-4774-A930-18D47F94EA45}" destId="{FF5F4757-59AD-4679-B330-E583793C8DD3}" srcOrd="0" destOrd="0" presId="urn:microsoft.com/office/officeart/2005/8/layout/matrix1"/>
    <dgm:cxn modelId="{C1B2DAB4-54FB-43A5-8DC1-0285146712B8}" type="presParOf" srcId="{167F60B6-7F47-4774-A930-18D47F94EA45}" destId="{63A87FD2-E52D-414E-BDDF-28CBF66F36CD}" srcOrd="1" destOrd="0" presId="urn:microsoft.com/office/officeart/2005/8/layout/matrix1"/>
    <dgm:cxn modelId="{FECF3A72-87F5-449E-A23D-94DB8D61CD2A}" type="presParOf" srcId="{167F60B6-7F47-4774-A930-18D47F94EA45}" destId="{9D8EE288-63CC-4817-BFB7-8952945F7591}" srcOrd="2" destOrd="0" presId="urn:microsoft.com/office/officeart/2005/8/layout/matrix1"/>
    <dgm:cxn modelId="{1AB5B107-C2AE-42E8-91B0-05E344A32902}" type="presParOf" srcId="{167F60B6-7F47-4774-A930-18D47F94EA45}" destId="{2AC40C66-174C-4E5C-B95E-0BA232E45494}" srcOrd="3" destOrd="0" presId="urn:microsoft.com/office/officeart/2005/8/layout/matrix1"/>
    <dgm:cxn modelId="{A09B047C-0B67-4577-8533-D92CD5D72EDE}" type="presParOf" srcId="{167F60B6-7F47-4774-A930-18D47F94EA45}" destId="{86FED902-50FD-4F8F-8064-38FA72B73D72}" srcOrd="4" destOrd="0" presId="urn:microsoft.com/office/officeart/2005/8/layout/matrix1"/>
    <dgm:cxn modelId="{91828D10-0865-4CF7-BAF7-7A11199B4BD0}" type="presParOf" srcId="{167F60B6-7F47-4774-A930-18D47F94EA45}" destId="{E1829EDD-A2F7-48A9-A3C2-2AD30EF8E90C}" srcOrd="5" destOrd="0" presId="urn:microsoft.com/office/officeart/2005/8/layout/matrix1"/>
    <dgm:cxn modelId="{8A07DCBD-E3DA-4F05-8C07-C07DF5832FD9}" type="presParOf" srcId="{167F60B6-7F47-4774-A930-18D47F94EA45}" destId="{A8694F2B-5C23-4CAF-8C9A-258D1EAA38EB}" srcOrd="6" destOrd="0" presId="urn:microsoft.com/office/officeart/2005/8/layout/matrix1"/>
    <dgm:cxn modelId="{52A18D9C-7CE2-4BF0-A94B-E0BB87EC9C21}" type="presParOf" srcId="{167F60B6-7F47-4774-A930-18D47F94EA45}" destId="{8DEF1781-D570-4258-9C10-4C6416A985D4}" srcOrd="7" destOrd="0" presId="urn:microsoft.com/office/officeart/2005/8/layout/matrix1"/>
    <dgm:cxn modelId="{A4FEAB55-A2B2-4950-9FCF-B9B99A616A6B}" type="presParOf" srcId="{7969AE92-8937-4200-A0ED-EE8443C05602}" destId="{8178501F-4089-4FE9-9A12-E710B879087F}" srcOrd="1" destOrd="0" presId="urn:microsoft.com/office/officeart/2005/8/layout/matrix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67C46C-5992-4B9B-A926-353188B789EC}" type="doc">
      <dgm:prSet loTypeId="urn:microsoft.com/office/officeart/2005/8/layout/radial4" loCatId="relationship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E9369697-30CC-49A1-99C8-265E1CD1E589}">
      <dgm:prSet phldrT="[Κείμενο]"/>
      <dgm:spPr/>
      <dgm:t>
        <a:bodyPr/>
        <a:lstStyle/>
        <a:p>
          <a:r>
            <a:rPr lang="en-US" dirty="0" smtClean="0"/>
            <a:t>Open e-Class</a:t>
          </a:r>
          <a:endParaRPr lang="en-US" dirty="0"/>
        </a:p>
      </dgm:t>
    </dgm:pt>
    <dgm:pt modelId="{7D9333D9-BFF4-4017-9E02-CCBEE88E525C}" type="parTrans" cxnId="{DCD1B3A2-E9B2-40E3-999F-B529E87CD9E1}">
      <dgm:prSet/>
      <dgm:spPr/>
      <dgm:t>
        <a:bodyPr/>
        <a:lstStyle/>
        <a:p>
          <a:endParaRPr lang="en-US"/>
        </a:p>
      </dgm:t>
    </dgm:pt>
    <dgm:pt modelId="{61431272-6B48-409B-BB9F-62FB9647D3DA}" type="sibTrans" cxnId="{DCD1B3A2-E9B2-40E3-999F-B529E87CD9E1}">
      <dgm:prSet/>
      <dgm:spPr/>
      <dgm:t>
        <a:bodyPr/>
        <a:lstStyle/>
        <a:p>
          <a:endParaRPr lang="en-US"/>
        </a:p>
      </dgm:t>
    </dgm:pt>
    <dgm:pt modelId="{C9F289F9-58E4-433E-B989-EF438AB5451B}">
      <dgm:prSet phldrT="[Κείμενο]"/>
      <dgm:spPr/>
      <dgm:t>
        <a:bodyPr/>
        <a:lstStyle/>
        <a:p>
          <a:r>
            <a:rPr lang="el-GR" dirty="0" smtClean="0"/>
            <a:t>Διακριτοί ρόλοι των χρηστών</a:t>
          </a:r>
          <a:endParaRPr lang="en-US" dirty="0"/>
        </a:p>
      </dgm:t>
    </dgm:pt>
    <dgm:pt modelId="{569D5488-DADD-46D2-B2F0-6CA4DA4E6EA2}" type="parTrans" cxnId="{9932C3EC-A022-4AAF-B9EF-2B6CC1B0B95E}">
      <dgm:prSet/>
      <dgm:spPr/>
      <dgm:t>
        <a:bodyPr/>
        <a:lstStyle/>
        <a:p>
          <a:endParaRPr lang="en-US"/>
        </a:p>
      </dgm:t>
    </dgm:pt>
    <dgm:pt modelId="{299936A2-3058-4ABD-A4FC-62CEC3D99CD1}" type="sibTrans" cxnId="{9932C3EC-A022-4AAF-B9EF-2B6CC1B0B95E}">
      <dgm:prSet/>
      <dgm:spPr/>
      <dgm:t>
        <a:bodyPr/>
        <a:lstStyle/>
        <a:p>
          <a:endParaRPr lang="en-US"/>
        </a:p>
      </dgm:t>
    </dgm:pt>
    <dgm:pt modelId="{194992AB-C179-41CD-9C18-C17A0D684788}">
      <dgm:prSet phldrT="[Κείμενο]"/>
      <dgm:spPr/>
      <dgm:t>
        <a:bodyPr/>
        <a:lstStyle/>
        <a:p>
          <a:r>
            <a:rPr lang="el-GR" dirty="0" smtClean="0"/>
            <a:t>Διακριτές κατηγορίες μαθημάτων</a:t>
          </a:r>
          <a:endParaRPr lang="en-US" dirty="0"/>
        </a:p>
      </dgm:t>
    </dgm:pt>
    <dgm:pt modelId="{CF41E901-31CE-457E-B0DC-25B46CBBC209}" type="parTrans" cxnId="{6A9AC3CD-4707-4509-A24F-19A3C343B413}">
      <dgm:prSet/>
      <dgm:spPr/>
      <dgm:t>
        <a:bodyPr/>
        <a:lstStyle/>
        <a:p>
          <a:endParaRPr lang="en-US"/>
        </a:p>
      </dgm:t>
    </dgm:pt>
    <dgm:pt modelId="{DB99D8A1-E422-4BDB-8330-38611ABD3BEC}" type="sibTrans" cxnId="{6A9AC3CD-4707-4509-A24F-19A3C343B413}">
      <dgm:prSet/>
      <dgm:spPr/>
      <dgm:t>
        <a:bodyPr/>
        <a:lstStyle/>
        <a:p>
          <a:endParaRPr lang="en-US"/>
        </a:p>
      </dgm:t>
    </dgm:pt>
    <dgm:pt modelId="{F77A0064-AF93-4E34-8865-8C89ECD5CFEA}">
      <dgm:prSet phldrT="[Κείμενο]"/>
      <dgm:spPr/>
      <dgm:t>
        <a:bodyPr/>
        <a:lstStyle/>
        <a:p>
          <a:r>
            <a:rPr lang="el-GR" dirty="0" smtClean="0"/>
            <a:t>Δομημένη παρουσίαση</a:t>
          </a:r>
          <a:endParaRPr lang="en-US" dirty="0"/>
        </a:p>
      </dgm:t>
    </dgm:pt>
    <dgm:pt modelId="{8CA7FE94-22D0-4520-A3EB-0CAF1469063A}" type="parTrans" cxnId="{CB12858B-DA84-4AC1-961A-CEB7D29CCB0F}">
      <dgm:prSet/>
      <dgm:spPr/>
      <dgm:t>
        <a:bodyPr/>
        <a:lstStyle/>
        <a:p>
          <a:endParaRPr lang="en-US"/>
        </a:p>
      </dgm:t>
    </dgm:pt>
    <dgm:pt modelId="{FC19AC01-300C-4EF4-BE2A-4F6E0049347D}" type="sibTrans" cxnId="{CB12858B-DA84-4AC1-961A-CEB7D29CCB0F}">
      <dgm:prSet/>
      <dgm:spPr/>
      <dgm:t>
        <a:bodyPr/>
        <a:lstStyle/>
        <a:p>
          <a:endParaRPr lang="en-US"/>
        </a:p>
      </dgm:t>
    </dgm:pt>
    <dgm:pt modelId="{1E7B2B91-1FA7-4C20-944B-11665515A655}">
      <dgm:prSet phldrT="[Κείμενο]"/>
      <dgm:spPr/>
      <dgm:t>
        <a:bodyPr/>
        <a:lstStyle/>
        <a:p>
          <a:endParaRPr lang="en-US"/>
        </a:p>
      </dgm:t>
    </dgm:pt>
    <dgm:pt modelId="{5784A7C9-F383-4DCF-B37C-687635F585A6}" type="parTrans" cxnId="{12577000-CF29-48D4-860E-A0F67ED4EA9C}">
      <dgm:prSet/>
      <dgm:spPr/>
      <dgm:t>
        <a:bodyPr/>
        <a:lstStyle/>
        <a:p>
          <a:endParaRPr lang="en-US"/>
        </a:p>
      </dgm:t>
    </dgm:pt>
    <dgm:pt modelId="{05BB9C8C-6F42-43D2-91EB-A712CCF64036}" type="sibTrans" cxnId="{12577000-CF29-48D4-860E-A0F67ED4EA9C}">
      <dgm:prSet/>
      <dgm:spPr/>
      <dgm:t>
        <a:bodyPr/>
        <a:lstStyle/>
        <a:p>
          <a:endParaRPr lang="en-US"/>
        </a:p>
      </dgm:t>
    </dgm:pt>
    <dgm:pt modelId="{9878EE94-7C8A-4012-B564-9D1A272D3FEF}">
      <dgm:prSet phldrT="[Κείμενο]"/>
      <dgm:spPr/>
      <dgm:t>
        <a:bodyPr/>
        <a:lstStyle/>
        <a:p>
          <a:r>
            <a:rPr lang="el-GR" dirty="0" smtClean="0"/>
            <a:t>Ευκολία χρήσης </a:t>
          </a:r>
          <a:endParaRPr lang="en-US" dirty="0"/>
        </a:p>
      </dgm:t>
    </dgm:pt>
    <dgm:pt modelId="{9BD64197-7BE0-4DEF-A776-3D68A5BC3E7B}" type="parTrans" cxnId="{28A89DD1-D059-4BE8-BB08-651AEE716C07}">
      <dgm:prSet/>
      <dgm:spPr/>
      <dgm:t>
        <a:bodyPr/>
        <a:lstStyle/>
        <a:p>
          <a:endParaRPr lang="en-US"/>
        </a:p>
      </dgm:t>
    </dgm:pt>
    <dgm:pt modelId="{8EC9BFC9-694A-4602-AFE9-5EE0DA4F1B06}" type="sibTrans" cxnId="{28A89DD1-D059-4BE8-BB08-651AEE716C07}">
      <dgm:prSet/>
      <dgm:spPr/>
      <dgm:t>
        <a:bodyPr/>
        <a:lstStyle/>
        <a:p>
          <a:endParaRPr lang="en-US"/>
        </a:p>
      </dgm:t>
    </dgm:pt>
    <dgm:pt modelId="{AC0A8F82-F54C-4468-8A23-CBA62B0251D3}" type="pres">
      <dgm:prSet presAssocID="{7367C46C-5992-4B9B-A926-353188B789E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04A7AB-1758-4CA3-89DC-571826284059}" type="pres">
      <dgm:prSet presAssocID="{E9369697-30CC-49A1-99C8-265E1CD1E589}" presName="centerShape" presStyleLbl="node0" presStyleIdx="0" presStyleCnt="1"/>
      <dgm:spPr/>
      <dgm:t>
        <a:bodyPr/>
        <a:lstStyle/>
        <a:p>
          <a:endParaRPr lang="en-US"/>
        </a:p>
      </dgm:t>
    </dgm:pt>
    <dgm:pt modelId="{2D6ABCFA-9F36-4D9A-95B6-336BFDFB52FD}" type="pres">
      <dgm:prSet presAssocID="{569D5488-DADD-46D2-B2F0-6CA4DA4E6EA2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D94CB3E0-7AC3-4BC4-998B-DFD92D1467FB}" type="pres">
      <dgm:prSet presAssocID="{C9F289F9-58E4-433E-B989-EF438AB5451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6B9FA-7BB2-49CE-9FAB-8583DE44369A}" type="pres">
      <dgm:prSet presAssocID="{CF41E901-31CE-457E-B0DC-25B46CBBC209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88341BAA-D144-4966-A539-236CD861EB73}" type="pres">
      <dgm:prSet presAssocID="{194992AB-C179-41CD-9C18-C17A0D68478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C5B81-30C9-4414-8F13-62CEC4300E42}" type="pres">
      <dgm:prSet presAssocID="{8CA7FE94-22D0-4520-A3EB-0CAF1469063A}" presName="parTrans" presStyleLbl="bgSibTrans2D1" presStyleIdx="2" presStyleCnt="4"/>
      <dgm:spPr/>
      <dgm:t>
        <a:bodyPr/>
        <a:lstStyle/>
        <a:p>
          <a:endParaRPr lang="en-US"/>
        </a:p>
      </dgm:t>
    </dgm:pt>
    <dgm:pt modelId="{D163DCD8-2E09-490E-819F-4FF6F16EF4A7}" type="pres">
      <dgm:prSet presAssocID="{F77A0064-AF93-4E34-8865-8C89ECD5CFE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B707C8-FD61-4482-ADD2-08B36DA88466}" type="pres">
      <dgm:prSet presAssocID="{9BD64197-7BE0-4DEF-A776-3D68A5BC3E7B}" presName="parTrans" presStyleLbl="bgSibTrans2D1" presStyleIdx="3" presStyleCnt="4"/>
      <dgm:spPr/>
      <dgm:t>
        <a:bodyPr/>
        <a:lstStyle/>
        <a:p>
          <a:endParaRPr lang="en-US"/>
        </a:p>
      </dgm:t>
    </dgm:pt>
    <dgm:pt modelId="{CE248CD7-563B-4996-AE29-E21ECA02250A}" type="pres">
      <dgm:prSet presAssocID="{9878EE94-7C8A-4012-B564-9D1A272D3FE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90433B-D94B-4626-A361-5FA408BA6C78}" type="presOf" srcId="{9BD64197-7BE0-4DEF-A776-3D68A5BC3E7B}" destId="{A4B707C8-FD61-4482-ADD2-08B36DA88466}" srcOrd="0" destOrd="0" presId="urn:microsoft.com/office/officeart/2005/8/layout/radial4"/>
    <dgm:cxn modelId="{6A9AC3CD-4707-4509-A24F-19A3C343B413}" srcId="{E9369697-30CC-49A1-99C8-265E1CD1E589}" destId="{194992AB-C179-41CD-9C18-C17A0D684788}" srcOrd="1" destOrd="0" parTransId="{CF41E901-31CE-457E-B0DC-25B46CBBC209}" sibTransId="{DB99D8A1-E422-4BDB-8330-38611ABD3BEC}"/>
    <dgm:cxn modelId="{57DD038D-80E2-4979-8F13-009BF24C5A98}" type="presOf" srcId="{E9369697-30CC-49A1-99C8-265E1CD1E589}" destId="{0F04A7AB-1758-4CA3-89DC-571826284059}" srcOrd="0" destOrd="0" presId="urn:microsoft.com/office/officeart/2005/8/layout/radial4"/>
    <dgm:cxn modelId="{28A89DD1-D059-4BE8-BB08-651AEE716C07}" srcId="{E9369697-30CC-49A1-99C8-265E1CD1E589}" destId="{9878EE94-7C8A-4012-B564-9D1A272D3FEF}" srcOrd="3" destOrd="0" parTransId="{9BD64197-7BE0-4DEF-A776-3D68A5BC3E7B}" sibTransId="{8EC9BFC9-694A-4602-AFE9-5EE0DA4F1B06}"/>
    <dgm:cxn modelId="{47F5ACF5-D8D7-4A43-8E42-42BC76F2C976}" type="presOf" srcId="{569D5488-DADD-46D2-B2F0-6CA4DA4E6EA2}" destId="{2D6ABCFA-9F36-4D9A-95B6-336BFDFB52FD}" srcOrd="0" destOrd="0" presId="urn:microsoft.com/office/officeart/2005/8/layout/radial4"/>
    <dgm:cxn modelId="{DCD1B3A2-E9B2-40E3-999F-B529E87CD9E1}" srcId="{7367C46C-5992-4B9B-A926-353188B789EC}" destId="{E9369697-30CC-49A1-99C8-265E1CD1E589}" srcOrd="0" destOrd="0" parTransId="{7D9333D9-BFF4-4017-9E02-CCBEE88E525C}" sibTransId="{61431272-6B48-409B-BB9F-62FB9647D3DA}"/>
    <dgm:cxn modelId="{442AF7B8-50F6-417A-B852-514C73AB6327}" type="presOf" srcId="{194992AB-C179-41CD-9C18-C17A0D684788}" destId="{88341BAA-D144-4966-A539-236CD861EB73}" srcOrd="0" destOrd="0" presId="urn:microsoft.com/office/officeart/2005/8/layout/radial4"/>
    <dgm:cxn modelId="{7E6C5420-3A3F-4502-B831-2A77BD8546C1}" type="presOf" srcId="{F77A0064-AF93-4E34-8865-8C89ECD5CFEA}" destId="{D163DCD8-2E09-490E-819F-4FF6F16EF4A7}" srcOrd="0" destOrd="0" presId="urn:microsoft.com/office/officeart/2005/8/layout/radial4"/>
    <dgm:cxn modelId="{708C3F8C-D11F-42E9-8DBD-61B5E4E8E1F2}" type="presOf" srcId="{9878EE94-7C8A-4012-B564-9D1A272D3FEF}" destId="{CE248CD7-563B-4996-AE29-E21ECA02250A}" srcOrd="0" destOrd="0" presId="urn:microsoft.com/office/officeart/2005/8/layout/radial4"/>
    <dgm:cxn modelId="{F2A76CA3-F79D-4549-8D53-FED0A14D0105}" type="presOf" srcId="{C9F289F9-58E4-433E-B989-EF438AB5451B}" destId="{D94CB3E0-7AC3-4BC4-998B-DFD92D1467FB}" srcOrd="0" destOrd="0" presId="urn:microsoft.com/office/officeart/2005/8/layout/radial4"/>
    <dgm:cxn modelId="{CB12858B-DA84-4AC1-961A-CEB7D29CCB0F}" srcId="{E9369697-30CC-49A1-99C8-265E1CD1E589}" destId="{F77A0064-AF93-4E34-8865-8C89ECD5CFEA}" srcOrd="2" destOrd="0" parTransId="{8CA7FE94-22D0-4520-A3EB-0CAF1469063A}" sibTransId="{FC19AC01-300C-4EF4-BE2A-4F6E0049347D}"/>
    <dgm:cxn modelId="{12577000-CF29-48D4-860E-A0F67ED4EA9C}" srcId="{7367C46C-5992-4B9B-A926-353188B789EC}" destId="{1E7B2B91-1FA7-4C20-944B-11665515A655}" srcOrd="1" destOrd="0" parTransId="{5784A7C9-F383-4DCF-B37C-687635F585A6}" sibTransId="{05BB9C8C-6F42-43D2-91EB-A712CCF64036}"/>
    <dgm:cxn modelId="{A05F27E1-AAE7-48CF-A479-0C147BE53892}" type="presOf" srcId="{CF41E901-31CE-457E-B0DC-25B46CBBC209}" destId="{FC16B9FA-7BB2-49CE-9FAB-8583DE44369A}" srcOrd="0" destOrd="0" presId="urn:microsoft.com/office/officeart/2005/8/layout/radial4"/>
    <dgm:cxn modelId="{9932C3EC-A022-4AAF-B9EF-2B6CC1B0B95E}" srcId="{E9369697-30CC-49A1-99C8-265E1CD1E589}" destId="{C9F289F9-58E4-433E-B989-EF438AB5451B}" srcOrd="0" destOrd="0" parTransId="{569D5488-DADD-46D2-B2F0-6CA4DA4E6EA2}" sibTransId="{299936A2-3058-4ABD-A4FC-62CEC3D99CD1}"/>
    <dgm:cxn modelId="{54B4C070-F655-4E04-8BD1-3F8A1A95A461}" type="presOf" srcId="{8CA7FE94-22D0-4520-A3EB-0CAF1469063A}" destId="{BCEC5B81-30C9-4414-8F13-62CEC4300E42}" srcOrd="0" destOrd="0" presId="urn:microsoft.com/office/officeart/2005/8/layout/radial4"/>
    <dgm:cxn modelId="{39465597-9E4F-4701-9466-2477A50ECD8C}" type="presOf" srcId="{7367C46C-5992-4B9B-A926-353188B789EC}" destId="{AC0A8F82-F54C-4468-8A23-CBA62B0251D3}" srcOrd="0" destOrd="0" presId="urn:microsoft.com/office/officeart/2005/8/layout/radial4"/>
    <dgm:cxn modelId="{E005C834-1401-4141-BFFB-DF511013B70B}" type="presParOf" srcId="{AC0A8F82-F54C-4468-8A23-CBA62B0251D3}" destId="{0F04A7AB-1758-4CA3-89DC-571826284059}" srcOrd="0" destOrd="0" presId="urn:microsoft.com/office/officeart/2005/8/layout/radial4"/>
    <dgm:cxn modelId="{96898C43-A083-4A6C-8ED7-734B46A39623}" type="presParOf" srcId="{AC0A8F82-F54C-4468-8A23-CBA62B0251D3}" destId="{2D6ABCFA-9F36-4D9A-95B6-336BFDFB52FD}" srcOrd="1" destOrd="0" presId="urn:microsoft.com/office/officeart/2005/8/layout/radial4"/>
    <dgm:cxn modelId="{BBD04E23-DB12-456D-9647-885D1D8D96D7}" type="presParOf" srcId="{AC0A8F82-F54C-4468-8A23-CBA62B0251D3}" destId="{D94CB3E0-7AC3-4BC4-998B-DFD92D1467FB}" srcOrd="2" destOrd="0" presId="urn:microsoft.com/office/officeart/2005/8/layout/radial4"/>
    <dgm:cxn modelId="{68C29BF1-AFA6-4D16-82CD-2D52EC9B2B03}" type="presParOf" srcId="{AC0A8F82-F54C-4468-8A23-CBA62B0251D3}" destId="{FC16B9FA-7BB2-49CE-9FAB-8583DE44369A}" srcOrd="3" destOrd="0" presId="urn:microsoft.com/office/officeart/2005/8/layout/radial4"/>
    <dgm:cxn modelId="{B3280FAA-BCF0-4EFB-AD3B-9DC2CD13E020}" type="presParOf" srcId="{AC0A8F82-F54C-4468-8A23-CBA62B0251D3}" destId="{88341BAA-D144-4966-A539-236CD861EB73}" srcOrd="4" destOrd="0" presId="urn:microsoft.com/office/officeart/2005/8/layout/radial4"/>
    <dgm:cxn modelId="{B17B5C32-8A05-4A2A-8D39-20A183024D08}" type="presParOf" srcId="{AC0A8F82-F54C-4468-8A23-CBA62B0251D3}" destId="{BCEC5B81-30C9-4414-8F13-62CEC4300E42}" srcOrd="5" destOrd="0" presId="urn:microsoft.com/office/officeart/2005/8/layout/radial4"/>
    <dgm:cxn modelId="{E5548934-C37D-4EC5-84A5-E28D259D529E}" type="presParOf" srcId="{AC0A8F82-F54C-4468-8A23-CBA62B0251D3}" destId="{D163DCD8-2E09-490E-819F-4FF6F16EF4A7}" srcOrd="6" destOrd="0" presId="urn:microsoft.com/office/officeart/2005/8/layout/radial4"/>
    <dgm:cxn modelId="{C3B2DED9-3063-40B6-81E2-DAB19F67F086}" type="presParOf" srcId="{AC0A8F82-F54C-4468-8A23-CBA62B0251D3}" destId="{A4B707C8-FD61-4482-ADD2-08B36DA88466}" srcOrd="7" destOrd="0" presId="urn:microsoft.com/office/officeart/2005/8/layout/radial4"/>
    <dgm:cxn modelId="{D80F35AB-7A0D-4C92-BC9E-F01A9AD2907A}" type="presParOf" srcId="{AC0A8F82-F54C-4468-8A23-CBA62B0251D3}" destId="{CE248CD7-563B-4996-AE29-E21ECA02250A}" srcOrd="8" destOrd="0" presId="urn:microsoft.com/office/officeart/2005/8/layout/radial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84A00C-0CF7-41B4-A422-ED0311BA2261}" type="doc">
      <dgm:prSet loTypeId="urn:microsoft.com/office/officeart/2005/8/layout/hierarchy5" loCatId="hierarchy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l-GR"/>
        </a:p>
      </dgm:t>
    </dgm:pt>
    <dgm:pt modelId="{C7C6B741-286B-4A13-8DC0-26A00454060A}">
      <dgm:prSet phldrT="[Κείμενο]" custT="1"/>
      <dgm:spPr>
        <a:ln>
          <a:solidFill>
            <a:srgbClr val="002060"/>
          </a:solidFill>
        </a:ln>
      </dgm:spPr>
      <dgm:t>
        <a:bodyPr/>
        <a:lstStyle/>
        <a:p>
          <a:r>
            <a:rPr lang="en-US" sz="6000" b="1" dirty="0" smtClean="0">
              <a:solidFill>
                <a:schemeClr val="bg1"/>
              </a:solidFill>
            </a:rPr>
            <a:t>e-Play</a:t>
          </a:r>
          <a:endParaRPr lang="el-GR" sz="6000" b="1" dirty="0">
            <a:solidFill>
              <a:schemeClr val="bg1"/>
            </a:solidFill>
          </a:endParaRPr>
        </a:p>
      </dgm:t>
    </dgm:pt>
    <dgm:pt modelId="{B83899C8-0A9C-4CDA-A9E4-5862CEC6CA4B}" type="parTrans" cxnId="{26A82429-7A4D-401D-A51C-224437956381}">
      <dgm:prSet/>
      <dgm:spPr/>
      <dgm:t>
        <a:bodyPr/>
        <a:lstStyle/>
        <a:p>
          <a:endParaRPr lang="el-GR"/>
        </a:p>
      </dgm:t>
    </dgm:pt>
    <dgm:pt modelId="{72663B9D-5E3A-427A-A91F-3C9A6F3CBC5D}" type="sibTrans" cxnId="{26A82429-7A4D-401D-A51C-224437956381}">
      <dgm:prSet/>
      <dgm:spPr/>
      <dgm:t>
        <a:bodyPr/>
        <a:lstStyle/>
        <a:p>
          <a:endParaRPr lang="el-GR"/>
        </a:p>
      </dgm:t>
    </dgm:pt>
    <dgm:pt modelId="{EBD40F07-124B-451E-9C36-F13B83616442}">
      <dgm:prSet phldrT="[Κείμενο]" custT="1"/>
      <dgm:spPr/>
      <dgm:t>
        <a:bodyPr/>
        <a:lstStyle/>
        <a:p>
          <a:r>
            <a:rPr lang="el-GR" sz="2400" dirty="0">
              <a:solidFill>
                <a:srgbClr val="002060"/>
              </a:solidFill>
            </a:rPr>
            <a:t>Στοιχεία</a:t>
          </a:r>
          <a:br>
            <a:rPr lang="el-GR" sz="2400" dirty="0">
              <a:solidFill>
                <a:srgbClr val="002060"/>
              </a:solidFill>
            </a:rPr>
          </a:br>
          <a:r>
            <a:rPr lang="el-GR" sz="2400" dirty="0">
              <a:solidFill>
                <a:srgbClr val="002060"/>
              </a:solidFill>
            </a:rPr>
            <a:t> Βρεφοκομία</a:t>
          </a:r>
          <a:r>
            <a:rPr lang="el-GR" sz="2800" dirty="0">
              <a:solidFill>
                <a:srgbClr val="002060"/>
              </a:solidFill>
            </a:rPr>
            <a:t>ς</a:t>
          </a:r>
        </a:p>
      </dgm:t>
    </dgm:pt>
    <dgm:pt modelId="{1C574458-7CD7-43D2-8075-A0CC1A1533E9}" type="parTrans" cxnId="{2D67F781-EC4A-4E5E-9640-0E6D02CA3590}">
      <dgm:prSet/>
      <dgm:spPr/>
      <dgm:t>
        <a:bodyPr/>
        <a:lstStyle/>
        <a:p>
          <a:endParaRPr lang="el-GR"/>
        </a:p>
      </dgm:t>
    </dgm:pt>
    <dgm:pt modelId="{564F4935-7BBD-4D97-9B59-6096CE6327E4}" type="sibTrans" cxnId="{2D67F781-EC4A-4E5E-9640-0E6D02CA3590}">
      <dgm:prSet/>
      <dgm:spPr/>
      <dgm:t>
        <a:bodyPr/>
        <a:lstStyle/>
        <a:p>
          <a:endParaRPr lang="el-GR"/>
        </a:p>
      </dgm:t>
    </dgm:pt>
    <dgm:pt modelId="{6F8450E9-A410-4618-BB6B-47BC2F5F1914}">
      <dgm:prSet phldrT="[Κείμενο]" custT="1"/>
      <dgm:spPr/>
      <dgm:t>
        <a:bodyPr/>
        <a:lstStyle/>
        <a:p>
          <a:r>
            <a:rPr lang="el-GR" sz="2400" dirty="0">
              <a:solidFill>
                <a:srgbClr val="002060"/>
              </a:solidFill>
            </a:rPr>
            <a:t>Οδηγός Νηπιαγωγών</a:t>
          </a:r>
        </a:p>
      </dgm:t>
    </dgm:pt>
    <dgm:pt modelId="{B4FA8AD9-2291-455F-97EB-F4F36461F366}" type="parTrans" cxnId="{8CDF6161-8DF4-4D8E-AD8D-B8E4ECAC3176}">
      <dgm:prSet/>
      <dgm:spPr/>
      <dgm:t>
        <a:bodyPr/>
        <a:lstStyle/>
        <a:p>
          <a:endParaRPr lang="el-GR"/>
        </a:p>
      </dgm:t>
    </dgm:pt>
    <dgm:pt modelId="{06F2260F-2707-40FF-8A3A-7D20C8E207E5}" type="sibTrans" cxnId="{8CDF6161-8DF4-4D8E-AD8D-B8E4ECAC3176}">
      <dgm:prSet/>
      <dgm:spPr/>
      <dgm:t>
        <a:bodyPr/>
        <a:lstStyle/>
        <a:p>
          <a:endParaRPr lang="el-GR"/>
        </a:p>
      </dgm:t>
    </dgm:pt>
    <dgm:pt modelId="{13B1E51F-6D5A-4982-BBAF-DB2020544E9C}">
      <dgm:prSet custT="1"/>
      <dgm:spPr/>
      <dgm:t>
        <a:bodyPr/>
        <a:lstStyle/>
        <a:p>
          <a:r>
            <a:rPr lang="el-GR" sz="2400" dirty="0">
              <a:solidFill>
                <a:srgbClr val="002060"/>
              </a:solidFill>
            </a:rPr>
            <a:t>Διαθεματικό Ενιαίο Πλαίσιο Προγραμμάτων Σπουδών (ΔΕΠΠΣ) - Νηπιαγωγείο</a:t>
          </a:r>
        </a:p>
      </dgm:t>
    </dgm:pt>
    <dgm:pt modelId="{A6F25740-B72D-4615-AD6C-B1A9F7E3CAE8}" type="parTrans" cxnId="{3F7AB6ED-6185-484E-81F6-84675CAD6F3D}">
      <dgm:prSet/>
      <dgm:spPr/>
      <dgm:t>
        <a:bodyPr/>
        <a:lstStyle/>
        <a:p>
          <a:endParaRPr lang="el-GR"/>
        </a:p>
      </dgm:t>
    </dgm:pt>
    <dgm:pt modelId="{0518EBD2-7858-45D4-A449-6E7A5BC3D75A}" type="sibTrans" cxnId="{3F7AB6ED-6185-484E-81F6-84675CAD6F3D}">
      <dgm:prSet/>
      <dgm:spPr/>
      <dgm:t>
        <a:bodyPr/>
        <a:lstStyle/>
        <a:p>
          <a:endParaRPr lang="el-GR"/>
        </a:p>
      </dgm:t>
    </dgm:pt>
    <dgm:pt modelId="{19B0E9CB-CA75-4D64-A292-44A4E197646F}">
      <dgm:prSet custT="1"/>
      <dgm:spPr/>
      <dgm:t>
        <a:bodyPr/>
        <a:lstStyle/>
        <a:p>
          <a:r>
            <a:rPr lang="el-GR" sz="2000" dirty="0">
              <a:solidFill>
                <a:srgbClr val="002060"/>
              </a:solidFill>
            </a:rPr>
            <a:t>Πιστοποίηση αποφοίτων Ινστιτούτων Επαγγελματικής Κατάρτισης</a:t>
          </a:r>
          <a:br>
            <a:rPr lang="el-GR" sz="2000" dirty="0">
              <a:solidFill>
                <a:srgbClr val="002060"/>
              </a:solidFill>
            </a:rPr>
          </a:br>
          <a:r>
            <a:rPr lang="el-GR" sz="2000" dirty="0">
              <a:solidFill>
                <a:srgbClr val="002060"/>
              </a:solidFill>
            </a:rPr>
            <a:t>Βοηθός Βρεφονηπιοκόμου</a:t>
          </a:r>
        </a:p>
      </dgm:t>
    </dgm:pt>
    <dgm:pt modelId="{0A500AAE-F625-4AA8-BB5F-B8BECC7370A4}" type="parTrans" cxnId="{B99C2539-B9E6-44B3-8A00-26007CE6E761}">
      <dgm:prSet/>
      <dgm:spPr/>
      <dgm:t>
        <a:bodyPr/>
        <a:lstStyle/>
        <a:p>
          <a:endParaRPr lang="el-GR"/>
        </a:p>
      </dgm:t>
    </dgm:pt>
    <dgm:pt modelId="{3689E5E4-B961-4015-9ADE-00BE384936E7}" type="sibTrans" cxnId="{B99C2539-B9E6-44B3-8A00-26007CE6E761}">
      <dgm:prSet/>
      <dgm:spPr/>
      <dgm:t>
        <a:bodyPr/>
        <a:lstStyle/>
        <a:p>
          <a:endParaRPr lang="el-GR"/>
        </a:p>
      </dgm:t>
    </dgm:pt>
    <dgm:pt modelId="{53CF0582-F3CB-499D-8EAC-ED00330149C2}" type="pres">
      <dgm:prSet presAssocID="{0C84A00C-0CF7-41B4-A422-ED0311BA226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2F0E65-FF51-474E-84E8-98394EEC064A}" type="pres">
      <dgm:prSet presAssocID="{0C84A00C-0CF7-41B4-A422-ED0311BA2261}" presName="hierFlow" presStyleCnt="0"/>
      <dgm:spPr/>
    </dgm:pt>
    <dgm:pt modelId="{E076D477-5540-448A-9532-4CF6515CCAEC}" type="pres">
      <dgm:prSet presAssocID="{0C84A00C-0CF7-41B4-A422-ED0311BA226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372EE5B-E46D-4DF0-A455-2103CB2C76CE}" type="pres">
      <dgm:prSet presAssocID="{C7C6B741-286B-4A13-8DC0-26A00454060A}" presName="Name17" presStyleCnt="0"/>
      <dgm:spPr/>
    </dgm:pt>
    <dgm:pt modelId="{585B79B3-7157-4AF6-B2A0-34E7896FA637}" type="pres">
      <dgm:prSet presAssocID="{C7C6B741-286B-4A13-8DC0-26A00454060A}" presName="level1Shape" presStyleLbl="node0" presStyleIdx="0" presStyleCnt="1" custLinFactNeighborX="-43126" custLinFactNeighborY="-264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73866E-29B9-4C25-A45E-AA0654A6B597}" type="pres">
      <dgm:prSet presAssocID="{C7C6B741-286B-4A13-8DC0-26A00454060A}" presName="hierChild2" presStyleCnt="0"/>
      <dgm:spPr/>
    </dgm:pt>
    <dgm:pt modelId="{5BEEDC73-1D3B-4F16-8D85-A66EA8450B3A}" type="pres">
      <dgm:prSet presAssocID="{1C574458-7CD7-43D2-8075-A0CC1A1533E9}" presName="Name25" presStyleLbl="parChTrans1D2" presStyleIdx="0" presStyleCnt="4"/>
      <dgm:spPr/>
      <dgm:t>
        <a:bodyPr/>
        <a:lstStyle/>
        <a:p>
          <a:endParaRPr lang="en-US"/>
        </a:p>
      </dgm:t>
    </dgm:pt>
    <dgm:pt modelId="{5FCACAC4-F070-4692-92F2-88B5A6EA5267}" type="pres">
      <dgm:prSet presAssocID="{1C574458-7CD7-43D2-8075-A0CC1A1533E9}" presName="connTx" presStyleLbl="parChTrans1D2" presStyleIdx="0" presStyleCnt="4"/>
      <dgm:spPr/>
      <dgm:t>
        <a:bodyPr/>
        <a:lstStyle/>
        <a:p>
          <a:endParaRPr lang="en-US"/>
        </a:p>
      </dgm:t>
    </dgm:pt>
    <dgm:pt modelId="{714652DE-FBC2-4724-A177-D329F48515E7}" type="pres">
      <dgm:prSet presAssocID="{EBD40F07-124B-451E-9C36-F13B83616442}" presName="Name30" presStyleCnt="0"/>
      <dgm:spPr/>
    </dgm:pt>
    <dgm:pt modelId="{AC4A8756-196C-41BC-8D76-B632E503EE6E}" type="pres">
      <dgm:prSet presAssocID="{EBD40F07-124B-451E-9C36-F13B83616442}" presName="level2Shape" presStyleLbl="node2" presStyleIdx="0" presStyleCnt="4" custLinFactY="12857" custLinFactNeighborX="49515" custLinFactNeighborY="100000"/>
      <dgm:spPr/>
      <dgm:t>
        <a:bodyPr/>
        <a:lstStyle/>
        <a:p>
          <a:endParaRPr lang="en-US"/>
        </a:p>
      </dgm:t>
    </dgm:pt>
    <dgm:pt modelId="{62007A08-7930-477D-A928-E7CD369AC64E}" type="pres">
      <dgm:prSet presAssocID="{EBD40F07-124B-451E-9C36-F13B83616442}" presName="hierChild3" presStyleCnt="0"/>
      <dgm:spPr/>
    </dgm:pt>
    <dgm:pt modelId="{34C5C174-33EC-4232-9178-CB67115EB707}" type="pres">
      <dgm:prSet presAssocID="{B4FA8AD9-2291-455F-97EB-F4F36461F366}" presName="Name25" presStyleLbl="parChTrans1D2" presStyleIdx="1" presStyleCnt="4"/>
      <dgm:spPr/>
      <dgm:t>
        <a:bodyPr/>
        <a:lstStyle/>
        <a:p>
          <a:endParaRPr lang="en-US"/>
        </a:p>
      </dgm:t>
    </dgm:pt>
    <dgm:pt modelId="{AE07E076-00BD-44C3-A525-BA62BDF07F04}" type="pres">
      <dgm:prSet presAssocID="{B4FA8AD9-2291-455F-97EB-F4F36461F366}" presName="connTx" presStyleLbl="parChTrans1D2" presStyleIdx="1" presStyleCnt="4"/>
      <dgm:spPr/>
      <dgm:t>
        <a:bodyPr/>
        <a:lstStyle/>
        <a:p>
          <a:endParaRPr lang="en-US"/>
        </a:p>
      </dgm:t>
    </dgm:pt>
    <dgm:pt modelId="{68D53ECF-3794-4768-917A-695F7E0D3A2A}" type="pres">
      <dgm:prSet presAssocID="{6F8450E9-A410-4618-BB6B-47BC2F5F1914}" presName="Name30" presStyleCnt="0"/>
      <dgm:spPr/>
    </dgm:pt>
    <dgm:pt modelId="{EA1A3454-8B0A-4C3A-BC49-EE0EB31AF6F8}" type="pres">
      <dgm:prSet presAssocID="{6F8450E9-A410-4618-BB6B-47BC2F5F1914}" presName="level2Shape" presStyleLbl="node2" presStyleIdx="1" presStyleCnt="4" custLinFactY="-8464" custLinFactNeighborX="-26903" custLinFactNeighborY="-100000"/>
      <dgm:spPr/>
      <dgm:t>
        <a:bodyPr/>
        <a:lstStyle/>
        <a:p>
          <a:endParaRPr lang="en-US"/>
        </a:p>
      </dgm:t>
    </dgm:pt>
    <dgm:pt modelId="{2C28B71A-8A0B-4223-B7D4-E730B100618A}" type="pres">
      <dgm:prSet presAssocID="{6F8450E9-A410-4618-BB6B-47BC2F5F1914}" presName="hierChild3" presStyleCnt="0"/>
      <dgm:spPr/>
    </dgm:pt>
    <dgm:pt modelId="{32820E4D-A40C-4EC2-A975-B37A08E99DCF}" type="pres">
      <dgm:prSet presAssocID="{A6F25740-B72D-4615-AD6C-B1A9F7E3CAE8}" presName="Name25" presStyleLbl="parChTrans1D2" presStyleIdx="2" presStyleCnt="4"/>
      <dgm:spPr/>
      <dgm:t>
        <a:bodyPr/>
        <a:lstStyle/>
        <a:p>
          <a:endParaRPr lang="en-US"/>
        </a:p>
      </dgm:t>
    </dgm:pt>
    <dgm:pt modelId="{663451F7-99BD-45CE-B3E3-A0C7F980BF60}" type="pres">
      <dgm:prSet presAssocID="{A6F25740-B72D-4615-AD6C-B1A9F7E3CAE8}" presName="connTx" presStyleLbl="parChTrans1D2" presStyleIdx="2" presStyleCnt="4"/>
      <dgm:spPr/>
      <dgm:t>
        <a:bodyPr/>
        <a:lstStyle/>
        <a:p>
          <a:endParaRPr lang="en-US"/>
        </a:p>
      </dgm:t>
    </dgm:pt>
    <dgm:pt modelId="{D8287379-AA18-4250-93DC-BAC5D2873168}" type="pres">
      <dgm:prSet presAssocID="{13B1E51F-6D5A-4982-BBAF-DB2020544E9C}" presName="Name30" presStyleCnt="0"/>
      <dgm:spPr/>
    </dgm:pt>
    <dgm:pt modelId="{1568513D-F4ED-416C-8E1B-1C0018C5B399}" type="pres">
      <dgm:prSet presAssocID="{13B1E51F-6D5A-4982-BBAF-DB2020544E9C}" presName="level2Shape" presStyleLbl="node2" presStyleIdx="2" presStyleCnt="4" custScaleX="172576" custLinFactNeighborX="9644" custLinFactNeighborY="-4177"/>
      <dgm:spPr/>
      <dgm:t>
        <a:bodyPr/>
        <a:lstStyle/>
        <a:p>
          <a:endParaRPr lang="en-US"/>
        </a:p>
      </dgm:t>
    </dgm:pt>
    <dgm:pt modelId="{DD797B2C-6D48-4794-8CD6-81E3117E50D3}" type="pres">
      <dgm:prSet presAssocID="{13B1E51F-6D5A-4982-BBAF-DB2020544E9C}" presName="hierChild3" presStyleCnt="0"/>
      <dgm:spPr/>
    </dgm:pt>
    <dgm:pt modelId="{66F26242-BB1C-4BBD-84F5-B25B0835FD1E}" type="pres">
      <dgm:prSet presAssocID="{0A500AAE-F625-4AA8-BB5F-B8BECC7370A4}" presName="Name25" presStyleLbl="parChTrans1D2" presStyleIdx="3" presStyleCnt="4"/>
      <dgm:spPr/>
      <dgm:t>
        <a:bodyPr/>
        <a:lstStyle/>
        <a:p>
          <a:endParaRPr lang="en-US"/>
        </a:p>
      </dgm:t>
    </dgm:pt>
    <dgm:pt modelId="{97D70804-FC76-4927-A72A-122377DE0AA5}" type="pres">
      <dgm:prSet presAssocID="{0A500AAE-F625-4AA8-BB5F-B8BECC7370A4}" presName="connTx" presStyleLbl="parChTrans1D2" presStyleIdx="3" presStyleCnt="4"/>
      <dgm:spPr/>
      <dgm:t>
        <a:bodyPr/>
        <a:lstStyle/>
        <a:p>
          <a:endParaRPr lang="en-US"/>
        </a:p>
      </dgm:t>
    </dgm:pt>
    <dgm:pt modelId="{6C9182F6-E9E7-49AA-8395-4D04B30F4048}" type="pres">
      <dgm:prSet presAssocID="{19B0E9CB-CA75-4D64-A292-44A4E197646F}" presName="Name30" presStyleCnt="0"/>
      <dgm:spPr/>
    </dgm:pt>
    <dgm:pt modelId="{26A5CB11-5EEC-401D-800E-55C96591B038}" type="pres">
      <dgm:prSet presAssocID="{19B0E9CB-CA75-4D64-A292-44A4E197646F}" presName="level2Shape" presStyleLbl="node2" presStyleIdx="3" presStyleCnt="4" custScaleX="152512" custLinFactNeighborX="-20258" custLinFactNeighborY="27013"/>
      <dgm:spPr/>
      <dgm:t>
        <a:bodyPr/>
        <a:lstStyle/>
        <a:p>
          <a:endParaRPr lang="en-US"/>
        </a:p>
      </dgm:t>
    </dgm:pt>
    <dgm:pt modelId="{CE76A760-BF99-4606-82C0-9FC6D4A73990}" type="pres">
      <dgm:prSet presAssocID="{19B0E9CB-CA75-4D64-A292-44A4E197646F}" presName="hierChild3" presStyleCnt="0"/>
      <dgm:spPr/>
    </dgm:pt>
    <dgm:pt modelId="{9517D826-D43E-4956-BAD5-5A2839BE66C6}" type="pres">
      <dgm:prSet presAssocID="{0C84A00C-0CF7-41B4-A422-ED0311BA2261}" presName="bgShapesFlow" presStyleCnt="0"/>
      <dgm:spPr/>
    </dgm:pt>
  </dgm:ptLst>
  <dgm:cxnLst>
    <dgm:cxn modelId="{A197774C-D562-4032-8F34-23783C62BEC3}" type="presOf" srcId="{6F8450E9-A410-4618-BB6B-47BC2F5F1914}" destId="{EA1A3454-8B0A-4C3A-BC49-EE0EB31AF6F8}" srcOrd="0" destOrd="0" presId="urn:microsoft.com/office/officeart/2005/8/layout/hierarchy5"/>
    <dgm:cxn modelId="{38F74DF5-D886-45B1-9925-96C9E216774A}" type="presOf" srcId="{1C574458-7CD7-43D2-8075-A0CC1A1533E9}" destId="{5BEEDC73-1D3B-4F16-8D85-A66EA8450B3A}" srcOrd="0" destOrd="0" presId="urn:microsoft.com/office/officeart/2005/8/layout/hierarchy5"/>
    <dgm:cxn modelId="{1F794717-3434-4C72-A8B4-62DB519D87CF}" type="presOf" srcId="{A6F25740-B72D-4615-AD6C-B1A9F7E3CAE8}" destId="{32820E4D-A40C-4EC2-A975-B37A08E99DCF}" srcOrd="0" destOrd="0" presId="urn:microsoft.com/office/officeart/2005/8/layout/hierarchy5"/>
    <dgm:cxn modelId="{B99C2539-B9E6-44B3-8A00-26007CE6E761}" srcId="{C7C6B741-286B-4A13-8DC0-26A00454060A}" destId="{19B0E9CB-CA75-4D64-A292-44A4E197646F}" srcOrd="3" destOrd="0" parTransId="{0A500AAE-F625-4AA8-BB5F-B8BECC7370A4}" sibTransId="{3689E5E4-B961-4015-9ADE-00BE384936E7}"/>
    <dgm:cxn modelId="{F86F54FA-564F-4E7D-A54D-5B7D929FF3B1}" type="presOf" srcId="{0C84A00C-0CF7-41B4-A422-ED0311BA2261}" destId="{53CF0582-F3CB-499D-8EAC-ED00330149C2}" srcOrd="0" destOrd="0" presId="urn:microsoft.com/office/officeart/2005/8/layout/hierarchy5"/>
    <dgm:cxn modelId="{65DD40D1-90E8-4E9D-9FD9-BE0E03474CE0}" type="presOf" srcId="{13B1E51F-6D5A-4982-BBAF-DB2020544E9C}" destId="{1568513D-F4ED-416C-8E1B-1C0018C5B399}" srcOrd="0" destOrd="0" presId="urn:microsoft.com/office/officeart/2005/8/layout/hierarchy5"/>
    <dgm:cxn modelId="{2D67F781-EC4A-4E5E-9640-0E6D02CA3590}" srcId="{C7C6B741-286B-4A13-8DC0-26A00454060A}" destId="{EBD40F07-124B-451E-9C36-F13B83616442}" srcOrd="0" destOrd="0" parTransId="{1C574458-7CD7-43D2-8075-A0CC1A1533E9}" sibTransId="{564F4935-7BBD-4D97-9B59-6096CE6327E4}"/>
    <dgm:cxn modelId="{33F0610C-2FFF-49C0-91F6-A1BD2D543D5E}" type="presOf" srcId="{B4FA8AD9-2291-455F-97EB-F4F36461F366}" destId="{34C5C174-33EC-4232-9178-CB67115EB707}" srcOrd="0" destOrd="0" presId="urn:microsoft.com/office/officeart/2005/8/layout/hierarchy5"/>
    <dgm:cxn modelId="{3ADC30B1-1C45-427E-ADF4-0B6AB1E8C818}" type="presOf" srcId="{A6F25740-B72D-4615-AD6C-B1A9F7E3CAE8}" destId="{663451F7-99BD-45CE-B3E3-A0C7F980BF60}" srcOrd="1" destOrd="0" presId="urn:microsoft.com/office/officeart/2005/8/layout/hierarchy5"/>
    <dgm:cxn modelId="{3F7AB6ED-6185-484E-81F6-84675CAD6F3D}" srcId="{C7C6B741-286B-4A13-8DC0-26A00454060A}" destId="{13B1E51F-6D5A-4982-BBAF-DB2020544E9C}" srcOrd="2" destOrd="0" parTransId="{A6F25740-B72D-4615-AD6C-B1A9F7E3CAE8}" sibTransId="{0518EBD2-7858-45D4-A449-6E7A5BC3D75A}"/>
    <dgm:cxn modelId="{8FDD34F0-EC28-42AB-BA1D-59766391179D}" type="presOf" srcId="{B4FA8AD9-2291-455F-97EB-F4F36461F366}" destId="{AE07E076-00BD-44C3-A525-BA62BDF07F04}" srcOrd="1" destOrd="0" presId="urn:microsoft.com/office/officeart/2005/8/layout/hierarchy5"/>
    <dgm:cxn modelId="{26A82429-7A4D-401D-A51C-224437956381}" srcId="{0C84A00C-0CF7-41B4-A422-ED0311BA2261}" destId="{C7C6B741-286B-4A13-8DC0-26A00454060A}" srcOrd="0" destOrd="0" parTransId="{B83899C8-0A9C-4CDA-A9E4-5862CEC6CA4B}" sibTransId="{72663B9D-5E3A-427A-A91F-3C9A6F3CBC5D}"/>
    <dgm:cxn modelId="{60DF4D0E-4D3F-4081-B023-BB5EBAF532BF}" type="presOf" srcId="{C7C6B741-286B-4A13-8DC0-26A00454060A}" destId="{585B79B3-7157-4AF6-B2A0-34E7896FA637}" srcOrd="0" destOrd="0" presId="urn:microsoft.com/office/officeart/2005/8/layout/hierarchy5"/>
    <dgm:cxn modelId="{8CDF6161-8DF4-4D8E-AD8D-B8E4ECAC3176}" srcId="{C7C6B741-286B-4A13-8DC0-26A00454060A}" destId="{6F8450E9-A410-4618-BB6B-47BC2F5F1914}" srcOrd="1" destOrd="0" parTransId="{B4FA8AD9-2291-455F-97EB-F4F36461F366}" sibTransId="{06F2260F-2707-40FF-8A3A-7D20C8E207E5}"/>
    <dgm:cxn modelId="{2A2E641E-9E46-4AE7-AF29-B806CC21336C}" type="presOf" srcId="{19B0E9CB-CA75-4D64-A292-44A4E197646F}" destId="{26A5CB11-5EEC-401D-800E-55C96591B038}" srcOrd="0" destOrd="0" presId="urn:microsoft.com/office/officeart/2005/8/layout/hierarchy5"/>
    <dgm:cxn modelId="{F9D48437-18B6-4EA1-872B-1D48DB00B696}" type="presOf" srcId="{EBD40F07-124B-451E-9C36-F13B83616442}" destId="{AC4A8756-196C-41BC-8D76-B632E503EE6E}" srcOrd="0" destOrd="0" presId="urn:microsoft.com/office/officeart/2005/8/layout/hierarchy5"/>
    <dgm:cxn modelId="{6A7BBFF1-1A34-440D-A805-1976582815E4}" type="presOf" srcId="{0A500AAE-F625-4AA8-BB5F-B8BECC7370A4}" destId="{97D70804-FC76-4927-A72A-122377DE0AA5}" srcOrd="1" destOrd="0" presId="urn:microsoft.com/office/officeart/2005/8/layout/hierarchy5"/>
    <dgm:cxn modelId="{BD26FA3C-9301-4EC8-A3A1-60D833435780}" type="presOf" srcId="{1C574458-7CD7-43D2-8075-A0CC1A1533E9}" destId="{5FCACAC4-F070-4692-92F2-88B5A6EA5267}" srcOrd="1" destOrd="0" presId="urn:microsoft.com/office/officeart/2005/8/layout/hierarchy5"/>
    <dgm:cxn modelId="{35EC5695-2869-41C7-A9ED-FEB180F88645}" type="presOf" srcId="{0A500AAE-F625-4AA8-BB5F-B8BECC7370A4}" destId="{66F26242-BB1C-4BBD-84F5-B25B0835FD1E}" srcOrd="0" destOrd="0" presId="urn:microsoft.com/office/officeart/2005/8/layout/hierarchy5"/>
    <dgm:cxn modelId="{595B00D9-5D06-4A55-9F51-ECF89DF8A54F}" type="presParOf" srcId="{53CF0582-F3CB-499D-8EAC-ED00330149C2}" destId="{392F0E65-FF51-474E-84E8-98394EEC064A}" srcOrd="0" destOrd="0" presId="urn:microsoft.com/office/officeart/2005/8/layout/hierarchy5"/>
    <dgm:cxn modelId="{FDBC4F8B-5472-4A13-8354-F0141755EFB6}" type="presParOf" srcId="{392F0E65-FF51-474E-84E8-98394EEC064A}" destId="{E076D477-5540-448A-9532-4CF6515CCAEC}" srcOrd="0" destOrd="0" presId="urn:microsoft.com/office/officeart/2005/8/layout/hierarchy5"/>
    <dgm:cxn modelId="{0B076E31-2550-46A8-8BE4-0739B82E47FB}" type="presParOf" srcId="{E076D477-5540-448A-9532-4CF6515CCAEC}" destId="{D372EE5B-E46D-4DF0-A455-2103CB2C76CE}" srcOrd="0" destOrd="0" presId="urn:microsoft.com/office/officeart/2005/8/layout/hierarchy5"/>
    <dgm:cxn modelId="{3D2169BA-4F05-45C2-B278-9390DD8D271B}" type="presParOf" srcId="{D372EE5B-E46D-4DF0-A455-2103CB2C76CE}" destId="{585B79B3-7157-4AF6-B2A0-34E7896FA637}" srcOrd="0" destOrd="0" presId="urn:microsoft.com/office/officeart/2005/8/layout/hierarchy5"/>
    <dgm:cxn modelId="{17B1099C-9701-45C2-9B4E-37BF103A4AC1}" type="presParOf" srcId="{D372EE5B-E46D-4DF0-A455-2103CB2C76CE}" destId="{4D73866E-29B9-4C25-A45E-AA0654A6B597}" srcOrd="1" destOrd="0" presId="urn:microsoft.com/office/officeart/2005/8/layout/hierarchy5"/>
    <dgm:cxn modelId="{D442AF43-2ADB-4995-81AB-00341E2938A8}" type="presParOf" srcId="{4D73866E-29B9-4C25-A45E-AA0654A6B597}" destId="{5BEEDC73-1D3B-4F16-8D85-A66EA8450B3A}" srcOrd="0" destOrd="0" presId="urn:microsoft.com/office/officeart/2005/8/layout/hierarchy5"/>
    <dgm:cxn modelId="{68016B40-8940-4B3E-A64E-DAF5731F3DFA}" type="presParOf" srcId="{5BEEDC73-1D3B-4F16-8D85-A66EA8450B3A}" destId="{5FCACAC4-F070-4692-92F2-88B5A6EA5267}" srcOrd="0" destOrd="0" presId="urn:microsoft.com/office/officeart/2005/8/layout/hierarchy5"/>
    <dgm:cxn modelId="{F7933E20-2B0B-474C-9968-6C2A606BD71E}" type="presParOf" srcId="{4D73866E-29B9-4C25-A45E-AA0654A6B597}" destId="{714652DE-FBC2-4724-A177-D329F48515E7}" srcOrd="1" destOrd="0" presId="urn:microsoft.com/office/officeart/2005/8/layout/hierarchy5"/>
    <dgm:cxn modelId="{3972022C-ADC5-410A-B2AD-1964B298E6BD}" type="presParOf" srcId="{714652DE-FBC2-4724-A177-D329F48515E7}" destId="{AC4A8756-196C-41BC-8D76-B632E503EE6E}" srcOrd="0" destOrd="0" presId="urn:microsoft.com/office/officeart/2005/8/layout/hierarchy5"/>
    <dgm:cxn modelId="{320606EA-0FF8-4896-AAC1-431747F47B7B}" type="presParOf" srcId="{714652DE-FBC2-4724-A177-D329F48515E7}" destId="{62007A08-7930-477D-A928-E7CD369AC64E}" srcOrd="1" destOrd="0" presId="urn:microsoft.com/office/officeart/2005/8/layout/hierarchy5"/>
    <dgm:cxn modelId="{668434F1-D8A7-498D-BBA4-BEFF35B82E36}" type="presParOf" srcId="{4D73866E-29B9-4C25-A45E-AA0654A6B597}" destId="{34C5C174-33EC-4232-9178-CB67115EB707}" srcOrd="2" destOrd="0" presId="urn:microsoft.com/office/officeart/2005/8/layout/hierarchy5"/>
    <dgm:cxn modelId="{B9D6CDC5-DAAF-405E-A5F1-3A0791D2EF2E}" type="presParOf" srcId="{34C5C174-33EC-4232-9178-CB67115EB707}" destId="{AE07E076-00BD-44C3-A525-BA62BDF07F04}" srcOrd="0" destOrd="0" presId="urn:microsoft.com/office/officeart/2005/8/layout/hierarchy5"/>
    <dgm:cxn modelId="{A06A95A4-6881-413E-9CD2-B72044C1F6CB}" type="presParOf" srcId="{4D73866E-29B9-4C25-A45E-AA0654A6B597}" destId="{68D53ECF-3794-4768-917A-695F7E0D3A2A}" srcOrd="3" destOrd="0" presId="urn:microsoft.com/office/officeart/2005/8/layout/hierarchy5"/>
    <dgm:cxn modelId="{4ED920FA-E0E3-4A5E-8ED6-7A4CDDF77912}" type="presParOf" srcId="{68D53ECF-3794-4768-917A-695F7E0D3A2A}" destId="{EA1A3454-8B0A-4C3A-BC49-EE0EB31AF6F8}" srcOrd="0" destOrd="0" presId="urn:microsoft.com/office/officeart/2005/8/layout/hierarchy5"/>
    <dgm:cxn modelId="{22AC4812-4931-4616-8646-886F13949650}" type="presParOf" srcId="{68D53ECF-3794-4768-917A-695F7E0D3A2A}" destId="{2C28B71A-8A0B-4223-B7D4-E730B100618A}" srcOrd="1" destOrd="0" presId="urn:microsoft.com/office/officeart/2005/8/layout/hierarchy5"/>
    <dgm:cxn modelId="{D5D8954D-35E7-42A0-B9A4-81B9A5F4FC52}" type="presParOf" srcId="{4D73866E-29B9-4C25-A45E-AA0654A6B597}" destId="{32820E4D-A40C-4EC2-A975-B37A08E99DCF}" srcOrd="4" destOrd="0" presId="urn:microsoft.com/office/officeart/2005/8/layout/hierarchy5"/>
    <dgm:cxn modelId="{398F8C83-343F-4031-BAE7-8F6D2869182B}" type="presParOf" srcId="{32820E4D-A40C-4EC2-A975-B37A08E99DCF}" destId="{663451F7-99BD-45CE-B3E3-A0C7F980BF60}" srcOrd="0" destOrd="0" presId="urn:microsoft.com/office/officeart/2005/8/layout/hierarchy5"/>
    <dgm:cxn modelId="{B4925084-5C23-445C-A0E1-E30FD9628CC7}" type="presParOf" srcId="{4D73866E-29B9-4C25-A45E-AA0654A6B597}" destId="{D8287379-AA18-4250-93DC-BAC5D2873168}" srcOrd="5" destOrd="0" presId="urn:microsoft.com/office/officeart/2005/8/layout/hierarchy5"/>
    <dgm:cxn modelId="{EE55BA04-0EBF-4EAC-BED9-00E8763002FB}" type="presParOf" srcId="{D8287379-AA18-4250-93DC-BAC5D2873168}" destId="{1568513D-F4ED-416C-8E1B-1C0018C5B399}" srcOrd="0" destOrd="0" presId="urn:microsoft.com/office/officeart/2005/8/layout/hierarchy5"/>
    <dgm:cxn modelId="{4F900CF9-C02E-449C-945C-6BDEAE0015BD}" type="presParOf" srcId="{D8287379-AA18-4250-93DC-BAC5D2873168}" destId="{DD797B2C-6D48-4794-8CD6-81E3117E50D3}" srcOrd="1" destOrd="0" presId="urn:microsoft.com/office/officeart/2005/8/layout/hierarchy5"/>
    <dgm:cxn modelId="{44517452-F3B4-462A-AB23-C0EA28B5E68E}" type="presParOf" srcId="{4D73866E-29B9-4C25-A45E-AA0654A6B597}" destId="{66F26242-BB1C-4BBD-84F5-B25B0835FD1E}" srcOrd="6" destOrd="0" presId="urn:microsoft.com/office/officeart/2005/8/layout/hierarchy5"/>
    <dgm:cxn modelId="{AEBF0358-67CB-407B-A5AA-28ADEDFDDD7D}" type="presParOf" srcId="{66F26242-BB1C-4BBD-84F5-B25B0835FD1E}" destId="{97D70804-FC76-4927-A72A-122377DE0AA5}" srcOrd="0" destOrd="0" presId="urn:microsoft.com/office/officeart/2005/8/layout/hierarchy5"/>
    <dgm:cxn modelId="{62E552E6-AC05-445B-BC5E-A314DD94BCB8}" type="presParOf" srcId="{4D73866E-29B9-4C25-A45E-AA0654A6B597}" destId="{6C9182F6-E9E7-49AA-8395-4D04B30F4048}" srcOrd="7" destOrd="0" presId="urn:microsoft.com/office/officeart/2005/8/layout/hierarchy5"/>
    <dgm:cxn modelId="{CA9DB45A-460C-4CDB-B227-E9D65CA624B1}" type="presParOf" srcId="{6C9182F6-E9E7-49AA-8395-4D04B30F4048}" destId="{26A5CB11-5EEC-401D-800E-55C96591B038}" srcOrd="0" destOrd="0" presId="urn:microsoft.com/office/officeart/2005/8/layout/hierarchy5"/>
    <dgm:cxn modelId="{AEC120BC-2F25-4AEC-91BB-6E80E87F1D7C}" type="presParOf" srcId="{6C9182F6-E9E7-49AA-8395-4D04B30F4048}" destId="{CE76A760-BF99-4606-82C0-9FC6D4A73990}" srcOrd="1" destOrd="0" presId="urn:microsoft.com/office/officeart/2005/8/layout/hierarchy5"/>
    <dgm:cxn modelId="{4AF5991E-89D7-48B1-B0F2-6377028CFB52}" type="presParOf" srcId="{53CF0582-F3CB-499D-8EAC-ED00330149C2}" destId="{9517D826-D43E-4956-BAD5-5A2839BE66C6}" srcOrd="1" destOrd="0" presId="urn:microsoft.com/office/officeart/2005/8/layout/hierarchy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84A00C-0CF7-41B4-A422-ED0311BA2261}" type="doc">
      <dgm:prSet loTypeId="urn:microsoft.com/office/officeart/2005/8/layout/hierarchy5" loCatId="hierarchy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l-GR"/>
        </a:p>
      </dgm:t>
    </dgm:pt>
    <dgm:pt modelId="{C7C6B741-286B-4A13-8DC0-26A00454060A}">
      <dgm:prSet phldrT="[Κείμενο]" custT="1"/>
      <dgm:spPr>
        <a:ln>
          <a:solidFill>
            <a:srgbClr val="002060"/>
          </a:solidFill>
        </a:ln>
      </dgm:spPr>
      <dgm:t>
        <a:bodyPr/>
        <a:lstStyle/>
        <a:p>
          <a:r>
            <a:rPr lang="el-GR" sz="2800" b="1" dirty="0" smtClean="0">
              <a:solidFill>
                <a:schemeClr val="bg1"/>
              </a:solidFill>
            </a:rPr>
            <a:t>Στοιχεία Βρεφοκομίας</a:t>
          </a:r>
          <a:endParaRPr lang="el-GR" sz="2800" b="1" dirty="0">
            <a:solidFill>
              <a:schemeClr val="bg1"/>
            </a:solidFill>
          </a:endParaRPr>
        </a:p>
      </dgm:t>
    </dgm:pt>
    <dgm:pt modelId="{B83899C8-0A9C-4CDA-A9E4-5862CEC6CA4B}" type="parTrans" cxnId="{26A82429-7A4D-401D-A51C-224437956381}">
      <dgm:prSet/>
      <dgm:spPr/>
      <dgm:t>
        <a:bodyPr/>
        <a:lstStyle/>
        <a:p>
          <a:endParaRPr lang="el-GR"/>
        </a:p>
      </dgm:t>
    </dgm:pt>
    <dgm:pt modelId="{72663B9D-5E3A-427A-A91F-3C9A6F3CBC5D}" type="sibTrans" cxnId="{26A82429-7A4D-401D-A51C-224437956381}">
      <dgm:prSet/>
      <dgm:spPr/>
      <dgm:t>
        <a:bodyPr/>
        <a:lstStyle/>
        <a:p>
          <a:endParaRPr lang="el-GR"/>
        </a:p>
      </dgm:t>
    </dgm:pt>
    <dgm:pt modelId="{EBD40F07-124B-451E-9C36-F13B83616442}">
      <dgm:prSet phldrT="[Κείμενο]" custT="1"/>
      <dgm:spPr/>
      <dgm:t>
        <a:bodyPr/>
        <a:lstStyle/>
        <a:p>
          <a:r>
            <a:rPr lang="el-GR" sz="2400" dirty="0" smtClean="0">
              <a:solidFill>
                <a:srgbClr val="002060"/>
              </a:solidFill>
            </a:rPr>
            <a:t>Ασκήσεις</a:t>
          </a:r>
          <a:endParaRPr lang="el-GR" sz="2800" dirty="0">
            <a:solidFill>
              <a:srgbClr val="002060"/>
            </a:solidFill>
          </a:endParaRPr>
        </a:p>
      </dgm:t>
    </dgm:pt>
    <dgm:pt modelId="{1C574458-7CD7-43D2-8075-A0CC1A1533E9}" type="parTrans" cxnId="{2D67F781-EC4A-4E5E-9640-0E6D02CA3590}">
      <dgm:prSet/>
      <dgm:spPr/>
      <dgm:t>
        <a:bodyPr/>
        <a:lstStyle/>
        <a:p>
          <a:endParaRPr lang="el-GR"/>
        </a:p>
      </dgm:t>
    </dgm:pt>
    <dgm:pt modelId="{564F4935-7BBD-4D97-9B59-6096CE6327E4}" type="sibTrans" cxnId="{2D67F781-EC4A-4E5E-9640-0E6D02CA3590}">
      <dgm:prSet/>
      <dgm:spPr/>
      <dgm:t>
        <a:bodyPr/>
        <a:lstStyle/>
        <a:p>
          <a:endParaRPr lang="el-GR"/>
        </a:p>
      </dgm:t>
    </dgm:pt>
    <dgm:pt modelId="{6F8450E9-A410-4618-BB6B-47BC2F5F1914}">
      <dgm:prSet phldrT="[Κείμενο]" custT="1"/>
      <dgm:spPr/>
      <dgm:t>
        <a:bodyPr/>
        <a:lstStyle/>
        <a:p>
          <a:r>
            <a:rPr lang="el-GR" sz="2400" dirty="0" smtClean="0">
              <a:solidFill>
                <a:srgbClr val="002060"/>
              </a:solidFill>
            </a:rPr>
            <a:t>Έγγραφα</a:t>
          </a:r>
          <a:endParaRPr lang="el-GR" sz="2400" dirty="0">
            <a:solidFill>
              <a:srgbClr val="002060"/>
            </a:solidFill>
          </a:endParaRPr>
        </a:p>
      </dgm:t>
    </dgm:pt>
    <dgm:pt modelId="{B4FA8AD9-2291-455F-97EB-F4F36461F366}" type="parTrans" cxnId="{8CDF6161-8DF4-4D8E-AD8D-B8E4ECAC3176}">
      <dgm:prSet/>
      <dgm:spPr/>
      <dgm:t>
        <a:bodyPr/>
        <a:lstStyle/>
        <a:p>
          <a:endParaRPr lang="el-GR"/>
        </a:p>
      </dgm:t>
    </dgm:pt>
    <dgm:pt modelId="{06F2260F-2707-40FF-8A3A-7D20C8E207E5}" type="sibTrans" cxnId="{8CDF6161-8DF4-4D8E-AD8D-B8E4ECAC3176}">
      <dgm:prSet/>
      <dgm:spPr/>
      <dgm:t>
        <a:bodyPr/>
        <a:lstStyle/>
        <a:p>
          <a:endParaRPr lang="el-GR"/>
        </a:p>
      </dgm:t>
    </dgm:pt>
    <dgm:pt modelId="{13B1E51F-6D5A-4982-BBAF-DB2020544E9C}">
      <dgm:prSet custT="1"/>
      <dgm:spPr/>
      <dgm:t>
        <a:bodyPr/>
        <a:lstStyle/>
        <a:p>
          <a:r>
            <a:rPr lang="el-GR" sz="2400" dirty="0" smtClean="0">
              <a:solidFill>
                <a:srgbClr val="002060"/>
              </a:solidFill>
            </a:rPr>
            <a:t>Σημαντικές Ανακοινώσεις</a:t>
          </a:r>
          <a:endParaRPr lang="el-GR" sz="2400" dirty="0">
            <a:solidFill>
              <a:srgbClr val="002060"/>
            </a:solidFill>
          </a:endParaRPr>
        </a:p>
      </dgm:t>
    </dgm:pt>
    <dgm:pt modelId="{A6F25740-B72D-4615-AD6C-B1A9F7E3CAE8}" type="parTrans" cxnId="{3F7AB6ED-6185-484E-81F6-84675CAD6F3D}">
      <dgm:prSet/>
      <dgm:spPr/>
      <dgm:t>
        <a:bodyPr/>
        <a:lstStyle/>
        <a:p>
          <a:endParaRPr lang="el-GR"/>
        </a:p>
      </dgm:t>
    </dgm:pt>
    <dgm:pt modelId="{0518EBD2-7858-45D4-A449-6E7A5BC3D75A}" type="sibTrans" cxnId="{3F7AB6ED-6185-484E-81F6-84675CAD6F3D}">
      <dgm:prSet/>
      <dgm:spPr/>
      <dgm:t>
        <a:bodyPr/>
        <a:lstStyle/>
        <a:p>
          <a:endParaRPr lang="el-GR"/>
        </a:p>
      </dgm:t>
    </dgm:pt>
    <dgm:pt modelId="{19B0E9CB-CA75-4D64-A292-44A4E197646F}">
      <dgm:prSet custT="1"/>
      <dgm:spPr/>
      <dgm:t>
        <a:bodyPr/>
        <a:lstStyle/>
        <a:p>
          <a:r>
            <a:rPr lang="el-GR" sz="2400" dirty="0" smtClean="0">
              <a:solidFill>
                <a:srgbClr val="002060"/>
              </a:solidFill>
            </a:rPr>
            <a:t>Ηλεκτρονικό Βιβλίο</a:t>
          </a:r>
          <a:endParaRPr lang="el-GR" sz="2400" dirty="0">
            <a:solidFill>
              <a:srgbClr val="002060"/>
            </a:solidFill>
          </a:endParaRPr>
        </a:p>
      </dgm:t>
    </dgm:pt>
    <dgm:pt modelId="{0A500AAE-F625-4AA8-BB5F-B8BECC7370A4}" type="parTrans" cxnId="{B99C2539-B9E6-44B3-8A00-26007CE6E761}">
      <dgm:prSet/>
      <dgm:spPr/>
      <dgm:t>
        <a:bodyPr/>
        <a:lstStyle/>
        <a:p>
          <a:endParaRPr lang="el-GR"/>
        </a:p>
      </dgm:t>
    </dgm:pt>
    <dgm:pt modelId="{3689E5E4-B961-4015-9ADE-00BE384936E7}" type="sibTrans" cxnId="{B99C2539-B9E6-44B3-8A00-26007CE6E761}">
      <dgm:prSet/>
      <dgm:spPr/>
      <dgm:t>
        <a:bodyPr/>
        <a:lstStyle/>
        <a:p>
          <a:endParaRPr lang="el-GR"/>
        </a:p>
      </dgm:t>
    </dgm:pt>
    <dgm:pt modelId="{22F9BC46-4560-4BBB-88CF-09DA11E35F27}">
      <dgm:prSet custT="1"/>
      <dgm:spPr/>
      <dgm:t>
        <a:bodyPr/>
        <a:lstStyle/>
        <a:p>
          <a:r>
            <a:rPr lang="el-GR" sz="2400" dirty="0" smtClean="0">
              <a:solidFill>
                <a:srgbClr val="002060"/>
              </a:solidFill>
            </a:rPr>
            <a:t>Βιντεομαθήματα</a:t>
          </a:r>
          <a:endParaRPr lang="el-GR" sz="2400" dirty="0">
            <a:solidFill>
              <a:srgbClr val="002060"/>
            </a:solidFill>
          </a:endParaRPr>
        </a:p>
      </dgm:t>
    </dgm:pt>
    <dgm:pt modelId="{8EBDEEDB-13ED-482B-BA4A-419443F548A6}" type="parTrans" cxnId="{355FF691-0B7D-4D92-A452-B1EE0D862B18}">
      <dgm:prSet/>
      <dgm:spPr/>
      <dgm:t>
        <a:bodyPr/>
        <a:lstStyle/>
        <a:p>
          <a:endParaRPr lang="en-US"/>
        </a:p>
      </dgm:t>
    </dgm:pt>
    <dgm:pt modelId="{FDEFE88B-811A-4A5F-A610-ED2C1E4D1363}" type="sibTrans" cxnId="{355FF691-0B7D-4D92-A452-B1EE0D862B18}">
      <dgm:prSet/>
      <dgm:spPr/>
      <dgm:t>
        <a:bodyPr/>
        <a:lstStyle/>
        <a:p>
          <a:endParaRPr lang="en-US"/>
        </a:p>
      </dgm:t>
    </dgm:pt>
    <dgm:pt modelId="{CF37D402-F2F3-4342-BC31-579D5453EE85}">
      <dgm:prSet custT="1"/>
      <dgm:spPr/>
      <dgm:t>
        <a:bodyPr/>
        <a:lstStyle/>
        <a:p>
          <a:r>
            <a:rPr lang="el-GR" sz="2400" dirty="0" smtClean="0">
              <a:solidFill>
                <a:srgbClr val="002060"/>
              </a:solidFill>
            </a:rPr>
            <a:t>Εξωτερικοί Σύνδεσμοι</a:t>
          </a:r>
          <a:endParaRPr lang="el-GR" sz="2400" dirty="0">
            <a:solidFill>
              <a:srgbClr val="002060"/>
            </a:solidFill>
          </a:endParaRPr>
        </a:p>
      </dgm:t>
    </dgm:pt>
    <dgm:pt modelId="{FA7A2C07-213A-4C31-9A02-2227DD7D83ED}" type="parTrans" cxnId="{05A9E34E-6C2C-4DA2-9E18-AD5D0D4717D3}">
      <dgm:prSet/>
      <dgm:spPr/>
      <dgm:t>
        <a:bodyPr/>
        <a:lstStyle/>
        <a:p>
          <a:endParaRPr lang="en-US"/>
        </a:p>
      </dgm:t>
    </dgm:pt>
    <dgm:pt modelId="{8BDA6142-8C3F-4781-B1C2-C09E36859B20}" type="sibTrans" cxnId="{05A9E34E-6C2C-4DA2-9E18-AD5D0D4717D3}">
      <dgm:prSet/>
      <dgm:spPr/>
      <dgm:t>
        <a:bodyPr/>
        <a:lstStyle/>
        <a:p>
          <a:endParaRPr lang="en-US"/>
        </a:p>
      </dgm:t>
    </dgm:pt>
    <dgm:pt modelId="{2341BC86-C293-4409-A639-6B21E0A0B130}">
      <dgm:prSet phldrT="[Κείμενο]" custT="1"/>
      <dgm:spPr/>
      <dgm:t>
        <a:bodyPr/>
        <a:lstStyle/>
        <a:p>
          <a:r>
            <a:rPr lang="el-GR" sz="2400" dirty="0" smtClean="0">
              <a:solidFill>
                <a:srgbClr val="002060"/>
              </a:solidFill>
            </a:rPr>
            <a:t>Παρουσιάσεις</a:t>
          </a:r>
          <a:endParaRPr lang="el-GR" sz="2400" dirty="0">
            <a:solidFill>
              <a:srgbClr val="002060"/>
            </a:solidFill>
          </a:endParaRPr>
        </a:p>
      </dgm:t>
    </dgm:pt>
    <dgm:pt modelId="{A4FF4630-5C35-4983-9B03-0EEF2303A7DD}" type="parTrans" cxnId="{C454BDF6-2162-4E20-8ED3-48824093260E}">
      <dgm:prSet/>
      <dgm:spPr/>
      <dgm:t>
        <a:bodyPr/>
        <a:lstStyle/>
        <a:p>
          <a:endParaRPr lang="en-US"/>
        </a:p>
      </dgm:t>
    </dgm:pt>
    <dgm:pt modelId="{68435401-263F-4A2E-9052-F0B42D4D3ACC}" type="sibTrans" cxnId="{C454BDF6-2162-4E20-8ED3-48824093260E}">
      <dgm:prSet/>
      <dgm:spPr/>
      <dgm:t>
        <a:bodyPr/>
        <a:lstStyle/>
        <a:p>
          <a:endParaRPr lang="en-US"/>
        </a:p>
      </dgm:t>
    </dgm:pt>
    <dgm:pt modelId="{53CF0582-F3CB-499D-8EAC-ED00330149C2}" type="pres">
      <dgm:prSet presAssocID="{0C84A00C-0CF7-41B4-A422-ED0311BA226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2F0E65-FF51-474E-84E8-98394EEC064A}" type="pres">
      <dgm:prSet presAssocID="{0C84A00C-0CF7-41B4-A422-ED0311BA2261}" presName="hierFlow" presStyleCnt="0"/>
      <dgm:spPr/>
    </dgm:pt>
    <dgm:pt modelId="{E076D477-5540-448A-9532-4CF6515CCAEC}" type="pres">
      <dgm:prSet presAssocID="{0C84A00C-0CF7-41B4-A422-ED0311BA226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372EE5B-E46D-4DF0-A455-2103CB2C76CE}" type="pres">
      <dgm:prSet presAssocID="{C7C6B741-286B-4A13-8DC0-26A00454060A}" presName="Name17" presStyleCnt="0"/>
      <dgm:spPr/>
    </dgm:pt>
    <dgm:pt modelId="{585B79B3-7157-4AF6-B2A0-34E7896FA637}" type="pres">
      <dgm:prSet presAssocID="{C7C6B741-286B-4A13-8DC0-26A00454060A}" presName="level1Shape" presStyleLbl="node0" presStyleIdx="0" presStyleCnt="1" custScaleX="177141" custScaleY="186626" custLinFactX="-2740" custLinFactNeighborX="-100000" custLinFactNeighborY="-660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73866E-29B9-4C25-A45E-AA0654A6B597}" type="pres">
      <dgm:prSet presAssocID="{C7C6B741-286B-4A13-8DC0-26A00454060A}" presName="hierChild2" presStyleCnt="0"/>
      <dgm:spPr/>
    </dgm:pt>
    <dgm:pt modelId="{5BEEDC73-1D3B-4F16-8D85-A66EA8450B3A}" type="pres">
      <dgm:prSet presAssocID="{1C574458-7CD7-43D2-8075-A0CC1A1533E9}" presName="Name25" presStyleLbl="parChTrans1D2" presStyleIdx="0" presStyleCnt="7"/>
      <dgm:spPr/>
      <dgm:t>
        <a:bodyPr/>
        <a:lstStyle/>
        <a:p>
          <a:endParaRPr lang="en-US"/>
        </a:p>
      </dgm:t>
    </dgm:pt>
    <dgm:pt modelId="{5FCACAC4-F070-4692-92F2-88B5A6EA5267}" type="pres">
      <dgm:prSet presAssocID="{1C574458-7CD7-43D2-8075-A0CC1A1533E9}" presName="connTx" presStyleLbl="parChTrans1D2" presStyleIdx="0" presStyleCnt="7"/>
      <dgm:spPr/>
      <dgm:t>
        <a:bodyPr/>
        <a:lstStyle/>
        <a:p>
          <a:endParaRPr lang="en-US"/>
        </a:p>
      </dgm:t>
    </dgm:pt>
    <dgm:pt modelId="{714652DE-FBC2-4724-A177-D329F48515E7}" type="pres">
      <dgm:prSet presAssocID="{EBD40F07-124B-451E-9C36-F13B83616442}" presName="Name30" presStyleCnt="0"/>
      <dgm:spPr/>
    </dgm:pt>
    <dgm:pt modelId="{AC4A8756-196C-41BC-8D76-B632E503EE6E}" type="pres">
      <dgm:prSet presAssocID="{EBD40F07-124B-451E-9C36-F13B83616442}" presName="level2Shape" presStyleLbl="node2" presStyleIdx="0" presStyleCnt="7" custScaleX="137112" custLinFactNeighborX="82837" custLinFactNeighborY="16562"/>
      <dgm:spPr/>
      <dgm:t>
        <a:bodyPr/>
        <a:lstStyle/>
        <a:p>
          <a:endParaRPr lang="en-US"/>
        </a:p>
      </dgm:t>
    </dgm:pt>
    <dgm:pt modelId="{62007A08-7930-477D-A928-E7CD369AC64E}" type="pres">
      <dgm:prSet presAssocID="{EBD40F07-124B-451E-9C36-F13B83616442}" presName="hierChild3" presStyleCnt="0"/>
      <dgm:spPr/>
    </dgm:pt>
    <dgm:pt modelId="{34C5C174-33EC-4232-9178-CB67115EB707}" type="pres">
      <dgm:prSet presAssocID="{B4FA8AD9-2291-455F-97EB-F4F36461F366}" presName="Name25" presStyleLbl="parChTrans1D2" presStyleIdx="1" presStyleCnt="7"/>
      <dgm:spPr/>
      <dgm:t>
        <a:bodyPr/>
        <a:lstStyle/>
        <a:p>
          <a:endParaRPr lang="en-US"/>
        </a:p>
      </dgm:t>
    </dgm:pt>
    <dgm:pt modelId="{AE07E076-00BD-44C3-A525-BA62BDF07F04}" type="pres">
      <dgm:prSet presAssocID="{B4FA8AD9-2291-455F-97EB-F4F36461F366}" presName="connTx" presStyleLbl="parChTrans1D2" presStyleIdx="1" presStyleCnt="7"/>
      <dgm:spPr/>
      <dgm:t>
        <a:bodyPr/>
        <a:lstStyle/>
        <a:p>
          <a:endParaRPr lang="en-US"/>
        </a:p>
      </dgm:t>
    </dgm:pt>
    <dgm:pt modelId="{68D53ECF-3794-4768-917A-695F7E0D3A2A}" type="pres">
      <dgm:prSet presAssocID="{6F8450E9-A410-4618-BB6B-47BC2F5F1914}" presName="Name30" presStyleCnt="0"/>
      <dgm:spPr/>
    </dgm:pt>
    <dgm:pt modelId="{EA1A3454-8B0A-4C3A-BC49-EE0EB31AF6F8}" type="pres">
      <dgm:prSet presAssocID="{6F8450E9-A410-4618-BB6B-47BC2F5F1914}" presName="level2Shape" presStyleLbl="node2" presStyleIdx="1" presStyleCnt="7" custLinFactY="-15164" custLinFactNeighborX="-76062" custLinFactNeighborY="-100000"/>
      <dgm:spPr/>
      <dgm:t>
        <a:bodyPr/>
        <a:lstStyle/>
        <a:p>
          <a:endParaRPr lang="en-US"/>
        </a:p>
      </dgm:t>
    </dgm:pt>
    <dgm:pt modelId="{2C28B71A-8A0B-4223-B7D4-E730B100618A}" type="pres">
      <dgm:prSet presAssocID="{6F8450E9-A410-4618-BB6B-47BC2F5F1914}" presName="hierChild3" presStyleCnt="0"/>
      <dgm:spPr/>
    </dgm:pt>
    <dgm:pt modelId="{554C1CF6-06A7-46B7-83B1-AC94E7B91B55}" type="pres">
      <dgm:prSet presAssocID="{A4FF4630-5C35-4983-9B03-0EEF2303A7DD}" presName="Name25" presStyleLbl="parChTrans1D2" presStyleIdx="2" presStyleCnt="7"/>
      <dgm:spPr/>
      <dgm:t>
        <a:bodyPr/>
        <a:lstStyle/>
        <a:p>
          <a:endParaRPr lang="en-US"/>
        </a:p>
      </dgm:t>
    </dgm:pt>
    <dgm:pt modelId="{00894D42-590A-4B70-9DEE-F6820237CE02}" type="pres">
      <dgm:prSet presAssocID="{A4FF4630-5C35-4983-9B03-0EEF2303A7DD}" presName="connTx" presStyleLbl="parChTrans1D2" presStyleIdx="2" presStyleCnt="7"/>
      <dgm:spPr/>
      <dgm:t>
        <a:bodyPr/>
        <a:lstStyle/>
        <a:p>
          <a:endParaRPr lang="en-US"/>
        </a:p>
      </dgm:t>
    </dgm:pt>
    <dgm:pt modelId="{D4A932A5-727B-4E4E-8446-12C6C3C15930}" type="pres">
      <dgm:prSet presAssocID="{2341BC86-C293-4409-A639-6B21E0A0B130}" presName="Name30" presStyleCnt="0"/>
      <dgm:spPr/>
    </dgm:pt>
    <dgm:pt modelId="{260AB7A9-C129-4DF9-B49F-1F1E7AAB4065}" type="pres">
      <dgm:prSet presAssocID="{2341BC86-C293-4409-A639-6B21E0A0B130}" presName="level2Shape" presStyleLbl="node2" presStyleIdx="2" presStyleCnt="7" custScaleX="183248" custLinFactX="42383" custLinFactNeighborX="100000" custLinFactNeighborY="-88743"/>
      <dgm:spPr/>
      <dgm:t>
        <a:bodyPr/>
        <a:lstStyle/>
        <a:p>
          <a:endParaRPr lang="en-US"/>
        </a:p>
      </dgm:t>
    </dgm:pt>
    <dgm:pt modelId="{8CDF1724-AE01-44C1-B71B-E6B11416D095}" type="pres">
      <dgm:prSet presAssocID="{2341BC86-C293-4409-A639-6B21E0A0B130}" presName="hierChild3" presStyleCnt="0"/>
      <dgm:spPr/>
    </dgm:pt>
    <dgm:pt modelId="{32820E4D-A40C-4EC2-A975-B37A08E99DCF}" type="pres">
      <dgm:prSet presAssocID="{A6F25740-B72D-4615-AD6C-B1A9F7E3CAE8}" presName="Name25" presStyleLbl="parChTrans1D2" presStyleIdx="3" presStyleCnt="7"/>
      <dgm:spPr/>
      <dgm:t>
        <a:bodyPr/>
        <a:lstStyle/>
        <a:p>
          <a:endParaRPr lang="en-US"/>
        </a:p>
      </dgm:t>
    </dgm:pt>
    <dgm:pt modelId="{663451F7-99BD-45CE-B3E3-A0C7F980BF60}" type="pres">
      <dgm:prSet presAssocID="{A6F25740-B72D-4615-AD6C-B1A9F7E3CAE8}" presName="connTx" presStyleLbl="parChTrans1D2" presStyleIdx="3" presStyleCnt="7"/>
      <dgm:spPr/>
      <dgm:t>
        <a:bodyPr/>
        <a:lstStyle/>
        <a:p>
          <a:endParaRPr lang="en-US"/>
        </a:p>
      </dgm:t>
    </dgm:pt>
    <dgm:pt modelId="{D8287379-AA18-4250-93DC-BAC5D2873168}" type="pres">
      <dgm:prSet presAssocID="{13B1E51F-6D5A-4982-BBAF-DB2020544E9C}" presName="Name30" presStyleCnt="0"/>
      <dgm:spPr/>
    </dgm:pt>
    <dgm:pt modelId="{1568513D-F4ED-416C-8E1B-1C0018C5B399}" type="pres">
      <dgm:prSet presAssocID="{13B1E51F-6D5A-4982-BBAF-DB2020544E9C}" presName="level2Shape" presStyleLbl="node2" presStyleIdx="3" presStyleCnt="7" custScaleX="172576" custLinFactNeighborX="23117" custLinFactNeighborY="-58955"/>
      <dgm:spPr/>
      <dgm:t>
        <a:bodyPr/>
        <a:lstStyle/>
        <a:p>
          <a:endParaRPr lang="en-US"/>
        </a:p>
      </dgm:t>
    </dgm:pt>
    <dgm:pt modelId="{DD797B2C-6D48-4794-8CD6-81E3117E50D3}" type="pres">
      <dgm:prSet presAssocID="{13B1E51F-6D5A-4982-BBAF-DB2020544E9C}" presName="hierChild3" presStyleCnt="0"/>
      <dgm:spPr/>
    </dgm:pt>
    <dgm:pt modelId="{66F26242-BB1C-4BBD-84F5-B25B0835FD1E}" type="pres">
      <dgm:prSet presAssocID="{0A500AAE-F625-4AA8-BB5F-B8BECC7370A4}" presName="Name25" presStyleLbl="parChTrans1D2" presStyleIdx="4" presStyleCnt="7"/>
      <dgm:spPr/>
      <dgm:t>
        <a:bodyPr/>
        <a:lstStyle/>
        <a:p>
          <a:endParaRPr lang="en-US"/>
        </a:p>
      </dgm:t>
    </dgm:pt>
    <dgm:pt modelId="{97D70804-FC76-4927-A72A-122377DE0AA5}" type="pres">
      <dgm:prSet presAssocID="{0A500AAE-F625-4AA8-BB5F-B8BECC7370A4}" presName="connTx" presStyleLbl="parChTrans1D2" presStyleIdx="4" presStyleCnt="7"/>
      <dgm:spPr/>
      <dgm:t>
        <a:bodyPr/>
        <a:lstStyle/>
        <a:p>
          <a:endParaRPr lang="en-US"/>
        </a:p>
      </dgm:t>
    </dgm:pt>
    <dgm:pt modelId="{6C9182F6-E9E7-49AA-8395-4D04B30F4048}" type="pres">
      <dgm:prSet presAssocID="{19B0E9CB-CA75-4D64-A292-44A4E197646F}" presName="Name30" presStyleCnt="0"/>
      <dgm:spPr/>
    </dgm:pt>
    <dgm:pt modelId="{26A5CB11-5EEC-401D-800E-55C96591B038}" type="pres">
      <dgm:prSet presAssocID="{19B0E9CB-CA75-4D64-A292-44A4E197646F}" presName="level2Shape" presStyleLbl="node2" presStyleIdx="4" presStyleCnt="7" custScaleX="152512" custLinFactNeighborX="93734" custLinFactNeighborY="-22632"/>
      <dgm:spPr/>
      <dgm:t>
        <a:bodyPr/>
        <a:lstStyle/>
        <a:p>
          <a:endParaRPr lang="en-US"/>
        </a:p>
      </dgm:t>
    </dgm:pt>
    <dgm:pt modelId="{CE76A760-BF99-4606-82C0-9FC6D4A73990}" type="pres">
      <dgm:prSet presAssocID="{19B0E9CB-CA75-4D64-A292-44A4E197646F}" presName="hierChild3" presStyleCnt="0"/>
      <dgm:spPr/>
    </dgm:pt>
    <dgm:pt modelId="{015D7B42-B4CF-4890-8933-03CCD02C5B5D}" type="pres">
      <dgm:prSet presAssocID="{8EBDEEDB-13ED-482B-BA4A-419443F548A6}" presName="Name25" presStyleLbl="parChTrans1D2" presStyleIdx="5" presStyleCnt="7"/>
      <dgm:spPr/>
      <dgm:t>
        <a:bodyPr/>
        <a:lstStyle/>
        <a:p>
          <a:endParaRPr lang="en-US"/>
        </a:p>
      </dgm:t>
    </dgm:pt>
    <dgm:pt modelId="{05D94B9F-9E18-48F1-93A3-637F788346F5}" type="pres">
      <dgm:prSet presAssocID="{8EBDEEDB-13ED-482B-BA4A-419443F548A6}" presName="connTx" presStyleLbl="parChTrans1D2" presStyleIdx="5" presStyleCnt="7"/>
      <dgm:spPr/>
      <dgm:t>
        <a:bodyPr/>
        <a:lstStyle/>
        <a:p>
          <a:endParaRPr lang="en-US"/>
        </a:p>
      </dgm:t>
    </dgm:pt>
    <dgm:pt modelId="{E64969E3-A483-4833-945B-B910E647EE9A}" type="pres">
      <dgm:prSet presAssocID="{22F9BC46-4560-4BBB-88CF-09DA11E35F27}" presName="Name30" presStyleCnt="0"/>
      <dgm:spPr/>
    </dgm:pt>
    <dgm:pt modelId="{85A000A4-49A0-4AD8-867A-B186FFCFE133}" type="pres">
      <dgm:prSet presAssocID="{22F9BC46-4560-4BBB-88CF-09DA11E35F27}" presName="level2Shape" presStyleLbl="node2" presStyleIdx="5" presStyleCnt="7" custScaleX="196882" custLinFactNeighborX="-37412" custLinFactNeighborY="-16574"/>
      <dgm:spPr/>
      <dgm:t>
        <a:bodyPr/>
        <a:lstStyle/>
        <a:p>
          <a:endParaRPr lang="en-US"/>
        </a:p>
      </dgm:t>
    </dgm:pt>
    <dgm:pt modelId="{965AAA8F-3506-4367-866A-148F68E70E44}" type="pres">
      <dgm:prSet presAssocID="{22F9BC46-4560-4BBB-88CF-09DA11E35F27}" presName="hierChild3" presStyleCnt="0"/>
      <dgm:spPr/>
    </dgm:pt>
    <dgm:pt modelId="{FCAA4209-3163-4602-89E4-BB88775C94D9}" type="pres">
      <dgm:prSet presAssocID="{FA7A2C07-213A-4C31-9A02-2227DD7D83ED}" presName="Name25" presStyleLbl="parChTrans1D2" presStyleIdx="6" presStyleCnt="7"/>
      <dgm:spPr/>
      <dgm:t>
        <a:bodyPr/>
        <a:lstStyle/>
        <a:p>
          <a:endParaRPr lang="en-US"/>
        </a:p>
      </dgm:t>
    </dgm:pt>
    <dgm:pt modelId="{658E4A41-B034-4D51-BA6D-33C434B19C35}" type="pres">
      <dgm:prSet presAssocID="{FA7A2C07-213A-4C31-9A02-2227DD7D83ED}" presName="connTx" presStyleLbl="parChTrans1D2" presStyleIdx="6" presStyleCnt="7"/>
      <dgm:spPr/>
      <dgm:t>
        <a:bodyPr/>
        <a:lstStyle/>
        <a:p>
          <a:endParaRPr lang="en-US"/>
        </a:p>
      </dgm:t>
    </dgm:pt>
    <dgm:pt modelId="{2451BE1E-7AE4-4311-B37A-4AF81B25BA9E}" type="pres">
      <dgm:prSet presAssocID="{CF37D402-F2F3-4342-BC31-579D5453EE85}" presName="Name30" presStyleCnt="0"/>
      <dgm:spPr/>
    </dgm:pt>
    <dgm:pt modelId="{0FCC2E0E-F46A-4B60-BA30-ABEFA804E479}" type="pres">
      <dgm:prSet presAssocID="{CF37D402-F2F3-4342-BC31-579D5453EE85}" presName="level2Shape" presStyleLbl="node2" presStyleIdx="6" presStyleCnt="7" custScaleX="150618" custLinFactX="-2986" custLinFactNeighborX="-100000" custLinFactNeighborY="19748"/>
      <dgm:spPr/>
      <dgm:t>
        <a:bodyPr/>
        <a:lstStyle/>
        <a:p>
          <a:endParaRPr lang="en-US"/>
        </a:p>
      </dgm:t>
    </dgm:pt>
    <dgm:pt modelId="{77179C2E-C86C-46BF-B87E-9A2C54AFD989}" type="pres">
      <dgm:prSet presAssocID="{CF37D402-F2F3-4342-BC31-579D5453EE85}" presName="hierChild3" presStyleCnt="0"/>
      <dgm:spPr/>
    </dgm:pt>
    <dgm:pt modelId="{9517D826-D43E-4956-BAD5-5A2839BE66C6}" type="pres">
      <dgm:prSet presAssocID="{0C84A00C-0CF7-41B4-A422-ED0311BA2261}" presName="bgShapesFlow" presStyleCnt="0"/>
      <dgm:spPr/>
    </dgm:pt>
  </dgm:ptLst>
  <dgm:cxnLst>
    <dgm:cxn modelId="{FD751E4D-9E69-4264-AFCC-EF0D38F3052A}" type="presOf" srcId="{B4FA8AD9-2291-455F-97EB-F4F36461F366}" destId="{34C5C174-33EC-4232-9178-CB67115EB707}" srcOrd="0" destOrd="0" presId="urn:microsoft.com/office/officeart/2005/8/layout/hierarchy5"/>
    <dgm:cxn modelId="{B24E6994-94FC-46EB-B42D-7F85CE59543F}" type="presOf" srcId="{13B1E51F-6D5A-4982-BBAF-DB2020544E9C}" destId="{1568513D-F4ED-416C-8E1B-1C0018C5B399}" srcOrd="0" destOrd="0" presId="urn:microsoft.com/office/officeart/2005/8/layout/hierarchy5"/>
    <dgm:cxn modelId="{8DB05EA9-D038-4526-BE33-37C39888C3ED}" type="presOf" srcId="{1C574458-7CD7-43D2-8075-A0CC1A1533E9}" destId="{5BEEDC73-1D3B-4F16-8D85-A66EA8450B3A}" srcOrd="0" destOrd="0" presId="urn:microsoft.com/office/officeart/2005/8/layout/hierarchy5"/>
    <dgm:cxn modelId="{71507209-2AE1-4846-BD15-276C821E2A1F}" type="presOf" srcId="{A6F25740-B72D-4615-AD6C-B1A9F7E3CAE8}" destId="{663451F7-99BD-45CE-B3E3-A0C7F980BF60}" srcOrd="1" destOrd="0" presId="urn:microsoft.com/office/officeart/2005/8/layout/hierarchy5"/>
    <dgm:cxn modelId="{3F7AB6ED-6185-484E-81F6-84675CAD6F3D}" srcId="{C7C6B741-286B-4A13-8DC0-26A00454060A}" destId="{13B1E51F-6D5A-4982-BBAF-DB2020544E9C}" srcOrd="3" destOrd="0" parTransId="{A6F25740-B72D-4615-AD6C-B1A9F7E3CAE8}" sibTransId="{0518EBD2-7858-45D4-A449-6E7A5BC3D75A}"/>
    <dgm:cxn modelId="{26A82429-7A4D-401D-A51C-224437956381}" srcId="{0C84A00C-0CF7-41B4-A422-ED0311BA2261}" destId="{C7C6B741-286B-4A13-8DC0-26A00454060A}" srcOrd="0" destOrd="0" parTransId="{B83899C8-0A9C-4CDA-A9E4-5862CEC6CA4B}" sibTransId="{72663B9D-5E3A-427A-A91F-3C9A6F3CBC5D}"/>
    <dgm:cxn modelId="{8C24120A-359A-4069-83E5-32D7411F7E3E}" type="presOf" srcId="{A6F25740-B72D-4615-AD6C-B1A9F7E3CAE8}" destId="{32820E4D-A40C-4EC2-A975-B37A08E99DCF}" srcOrd="0" destOrd="0" presId="urn:microsoft.com/office/officeart/2005/8/layout/hierarchy5"/>
    <dgm:cxn modelId="{D7CD4599-6020-426D-9C53-6A8E3C8F6495}" type="presOf" srcId="{0C84A00C-0CF7-41B4-A422-ED0311BA2261}" destId="{53CF0582-F3CB-499D-8EAC-ED00330149C2}" srcOrd="0" destOrd="0" presId="urn:microsoft.com/office/officeart/2005/8/layout/hierarchy5"/>
    <dgm:cxn modelId="{89845055-96E0-49D0-BA8C-A5CE896B31D3}" type="presOf" srcId="{8EBDEEDB-13ED-482B-BA4A-419443F548A6}" destId="{05D94B9F-9E18-48F1-93A3-637F788346F5}" srcOrd="1" destOrd="0" presId="urn:microsoft.com/office/officeart/2005/8/layout/hierarchy5"/>
    <dgm:cxn modelId="{164B6B8B-D62C-400A-B1C8-BCA208A15DC2}" type="presOf" srcId="{EBD40F07-124B-451E-9C36-F13B83616442}" destId="{AC4A8756-196C-41BC-8D76-B632E503EE6E}" srcOrd="0" destOrd="0" presId="urn:microsoft.com/office/officeart/2005/8/layout/hierarchy5"/>
    <dgm:cxn modelId="{74FAC735-EF6D-4F22-9A9D-7EABFC1F7744}" type="presOf" srcId="{1C574458-7CD7-43D2-8075-A0CC1A1533E9}" destId="{5FCACAC4-F070-4692-92F2-88B5A6EA5267}" srcOrd="1" destOrd="0" presId="urn:microsoft.com/office/officeart/2005/8/layout/hierarchy5"/>
    <dgm:cxn modelId="{2CCD778F-0E9D-4586-949D-24063B61DED9}" type="presOf" srcId="{C7C6B741-286B-4A13-8DC0-26A00454060A}" destId="{585B79B3-7157-4AF6-B2A0-34E7896FA637}" srcOrd="0" destOrd="0" presId="urn:microsoft.com/office/officeart/2005/8/layout/hierarchy5"/>
    <dgm:cxn modelId="{0CCE0D06-E935-4D80-96F7-1DD02FFD996F}" type="presOf" srcId="{2341BC86-C293-4409-A639-6B21E0A0B130}" destId="{260AB7A9-C129-4DF9-B49F-1F1E7AAB4065}" srcOrd="0" destOrd="0" presId="urn:microsoft.com/office/officeart/2005/8/layout/hierarchy5"/>
    <dgm:cxn modelId="{26508A6E-7177-48FC-8B03-DC16C56DB1AB}" type="presOf" srcId="{A4FF4630-5C35-4983-9B03-0EEF2303A7DD}" destId="{554C1CF6-06A7-46B7-83B1-AC94E7B91B55}" srcOrd="0" destOrd="0" presId="urn:microsoft.com/office/officeart/2005/8/layout/hierarchy5"/>
    <dgm:cxn modelId="{E4482810-FA3B-475B-9E90-E3952206E0C7}" type="presOf" srcId="{8EBDEEDB-13ED-482B-BA4A-419443F548A6}" destId="{015D7B42-B4CF-4890-8933-03CCD02C5B5D}" srcOrd="0" destOrd="0" presId="urn:microsoft.com/office/officeart/2005/8/layout/hierarchy5"/>
    <dgm:cxn modelId="{45124006-2899-40BC-A784-3DB582E99A30}" type="presOf" srcId="{B4FA8AD9-2291-455F-97EB-F4F36461F366}" destId="{AE07E076-00BD-44C3-A525-BA62BDF07F04}" srcOrd="1" destOrd="0" presId="urn:microsoft.com/office/officeart/2005/8/layout/hierarchy5"/>
    <dgm:cxn modelId="{0E3D2831-2500-4840-8698-451AFAA63D37}" type="presOf" srcId="{19B0E9CB-CA75-4D64-A292-44A4E197646F}" destId="{26A5CB11-5EEC-401D-800E-55C96591B038}" srcOrd="0" destOrd="0" presId="urn:microsoft.com/office/officeart/2005/8/layout/hierarchy5"/>
    <dgm:cxn modelId="{4007390C-8D27-4567-8A7A-D3A200464257}" type="presOf" srcId="{FA7A2C07-213A-4C31-9A02-2227DD7D83ED}" destId="{658E4A41-B034-4D51-BA6D-33C434B19C35}" srcOrd="1" destOrd="0" presId="urn:microsoft.com/office/officeart/2005/8/layout/hierarchy5"/>
    <dgm:cxn modelId="{40219387-7EDD-4423-9527-4613DA1FA27E}" type="presOf" srcId="{0A500AAE-F625-4AA8-BB5F-B8BECC7370A4}" destId="{97D70804-FC76-4927-A72A-122377DE0AA5}" srcOrd="1" destOrd="0" presId="urn:microsoft.com/office/officeart/2005/8/layout/hierarchy5"/>
    <dgm:cxn modelId="{81A5F703-1FF2-46C7-8F61-5A3245DE6B63}" type="presOf" srcId="{0A500AAE-F625-4AA8-BB5F-B8BECC7370A4}" destId="{66F26242-BB1C-4BBD-84F5-B25B0835FD1E}" srcOrd="0" destOrd="0" presId="urn:microsoft.com/office/officeart/2005/8/layout/hierarchy5"/>
    <dgm:cxn modelId="{777FDEEB-EC4D-4A2D-8202-8C62E53114CD}" type="presOf" srcId="{6F8450E9-A410-4618-BB6B-47BC2F5F1914}" destId="{EA1A3454-8B0A-4C3A-BC49-EE0EB31AF6F8}" srcOrd="0" destOrd="0" presId="urn:microsoft.com/office/officeart/2005/8/layout/hierarchy5"/>
    <dgm:cxn modelId="{CC388231-0456-4768-A4CE-62A6CEE6ADAA}" type="presOf" srcId="{FA7A2C07-213A-4C31-9A02-2227DD7D83ED}" destId="{FCAA4209-3163-4602-89E4-BB88775C94D9}" srcOrd="0" destOrd="0" presId="urn:microsoft.com/office/officeart/2005/8/layout/hierarchy5"/>
    <dgm:cxn modelId="{C454BDF6-2162-4E20-8ED3-48824093260E}" srcId="{C7C6B741-286B-4A13-8DC0-26A00454060A}" destId="{2341BC86-C293-4409-A639-6B21E0A0B130}" srcOrd="2" destOrd="0" parTransId="{A4FF4630-5C35-4983-9B03-0EEF2303A7DD}" sibTransId="{68435401-263F-4A2E-9052-F0B42D4D3ACC}"/>
    <dgm:cxn modelId="{B99C2539-B9E6-44B3-8A00-26007CE6E761}" srcId="{C7C6B741-286B-4A13-8DC0-26A00454060A}" destId="{19B0E9CB-CA75-4D64-A292-44A4E197646F}" srcOrd="4" destOrd="0" parTransId="{0A500AAE-F625-4AA8-BB5F-B8BECC7370A4}" sibTransId="{3689E5E4-B961-4015-9ADE-00BE384936E7}"/>
    <dgm:cxn modelId="{2CD5AE68-72F5-4B6A-987C-B4300AB9DC56}" type="presOf" srcId="{22F9BC46-4560-4BBB-88CF-09DA11E35F27}" destId="{85A000A4-49A0-4AD8-867A-B186FFCFE133}" srcOrd="0" destOrd="0" presId="urn:microsoft.com/office/officeart/2005/8/layout/hierarchy5"/>
    <dgm:cxn modelId="{355FF691-0B7D-4D92-A452-B1EE0D862B18}" srcId="{C7C6B741-286B-4A13-8DC0-26A00454060A}" destId="{22F9BC46-4560-4BBB-88CF-09DA11E35F27}" srcOrd="5" destOrd="0" parTransId="{8EBDEEDB-13ED-482B-BA4A-419443F548A6}" sibTransId="{FDEFE88B-811A-4A5F-A610-ED2C1E4D1363}"/>
    <dgm:cxn modelId="{2D67F781-EC4A-4E5E-9640-0E6D02CA3590}" srcId="{C7C6B741-286B-4A13-8DC0-26A00454060A}" destId="{EBD40F07-124B-451E-9C36-F13B83616442}" srcOrd="0" destOrd="0" parTransId="{1C574458-7CD7-43D2-8075-A0CC1A1533E9}" sibTransId="{564F4935-7BBD-4D97-9B59-6096CE6327E4}"/>
    <dgm:cxn modelId="{6578CCB1-5AEE-4316-9C40-276EC5B6D628}" type="presOf" srcId="{A4FF4630-5C35-4983-9B03-0EEF2303A7DD}" destId="{00894D42-590A-4B70-9DEE-F6820237CE02}" srcOrd="1" destOrd="0" presId="urn:microsoft.com/office/officeart/2005/8/layout/hierarchy5"/>
    <dgm:cxn modelId="{8CDF6161-8DF4-4D8E-AD8D-B8E4ECAC3176}" srcId="{C7C6B741-286B-4A13-8DC0-26A00454060A}" destId="{6F8450E9-A410-4618-BB6B-47BC2F5F1914}" srcOrd="1" destOrd="0" parTransId="{B4FA8AD9-2291-455F-97EB-F4F36461F366}" sibTransId="{06F2260F-2707-40FF-8A3A-7D20C8E207E5}"/>
    <dgm:cxn modelId="{55D8E279-2479-44D1-AD13-2B8641DA1619}" type="presOf" srcId="{CF37D402-F2F3-4342-BC31-579D5453EE85}" destId="{0FCC2E0E-F46A-4B60-BA30-ABEFA804E479}" srcOrd="0" destOrd="0" presId="urn:microsoft.com/office/officeart/2005/8/layout/hierarchy5"/>
    <dgm:cxn modelId="{05A9E34E-6C2C-4DA2-9E18-AD5D0D4717D3}" srcId="{C7C6B741-286B-4A13-8DC0-26A00454060A}" destId="{CF37D402-F2F3-4342-BC31-579D5453EE85}" srcOrd="6" destOrd="0" parTransId="{FA7A2C07-213A-4C31-9A02-2227DD7D83ED}" sibTransId="{8BDA6142-8C3F-4781-B1C2-C09E36859B20}"/>
    <dgm:cxn modelId="{22F90D4F-0C6E-47D7-9EA2-D00279A3517B}" type="presParOf" srcId="{53CF0582-F3CB-499D-8EAC-ED00330149C2}" destId="{392F0E65-FF51-474E-84E8-98394EEC064A}" srcOrd="0" destOrd="0" presId="urn:microsoft.com/office/officeart/2005/8/layout/hierarchy5"/>
    <dgm:cxn modelId="{146E9278-FC66-40A6-B73F-6EBD1B666144}" type="presParOf" srcId="{392F0E65-FF51-474E-84E8-98394EEC064A}" destId="{E076D477-5540-448A-9532-4CF6515CCAEC}" srcOrd="0" destOrd="0" presId="urn:microsoft.com/office/officeart/2005/8/layout/hierarchy5"/>
    <dgm:cxn modelId="{C6432078-9349-45F9-88FC-AFC74287B5AC}" type="presParOf" srcId="{E076D477-5540-448A-9532-4CF6515CCAEC}" destId="{D372EE5B-E46D-4DF0-A455-2103CB2C76CE}" srcOrd="0" destOrd="0" presId="urn:microsoft.com/office/officeart/2005/8/layout/hierarchy5"/>
    <dgm:cxn modelId="{E3C36664-E083-43C9-B0BD-EFCC28C4B354}" type="presParOf" srcId="{D372EE5B-E46D-4DF0-A455-2103CB2C76CE}" destId="{585B79B3-7157-4AF6-B2A0-34E7896FA637}" srcOrd="0" destOrd="0" presId="urn:microsoft.com/office/officeart/2005/8/layout/hierarchy5"/>
    <dgm:cxn modelId="{1295971B-3E2C-46F1-8CC3-E76F8DBF7EDF}" type="presParOf" srcId="{D372EE5B-E46D-4DF0-A455-2103CB2C76CE}" destId="{4D73866E-29B9-4C25-A45E-AA0654A6B597}" srcOrd="1" destOrd="0" presId="urn:microsoft.com/office/officeart/2005/8/layout/hierarchy5"/>
    <dgm:cxn modelId="{9B25E7AD-DDA2-465C-9650-9F815E323C5E}" type="presParOf" srcId="{4D73866E-29B9-4C25-A45E-AA0654A6B597}" destId="{5BEEDC73-1D3B-4F16-8D85-A66EA8450B3A}" srcOrd="0" destOrd="0" presId="urn:microsoft.com/office/officeart/2005/8/layout/hierarchy5"/>
    <dgm:cxn modelId="{EA7DCC79-1560-4C23-A52A-C6FAFD80BF82}" type="presParOf" srcId="{5BEEDC73-1D3B-4F16-8D85-A66EA8450B3A}" destId="{5FCACAC4-F070-4692-92F2-88B5A6EA5267}" srcOrd="0" destOrd="0" presId="urn:microsoft.com/office/officeart/2005/8/layout/hierarchy5"/>
    <dgm:cxn modelId="{353DB4D8-D523-4048-B377-B479CDD7F3E6}" type="presParOf" srcId="{4D73866E-29B9-4C25-A45E-AA0654A6B597}" destId="{714652DE-FBC2-4724-A177-D329F48515E7}" srcOrd="1" destOrd="0" presId="urn:microsoft.com/office/officeart/2005/8/layout/hierarchy5"/>
    <dgm:cxn modelId="{51453EDB-892E-4AA7-A958-000B8E914720}" type="presParOf" srcId="{714652DE-FBC2-4724-A177-D329F48515E7}" destId="{AC4A8756-196C-41BC-8D76-B632E503EE6E}" srcOrd="0" destOrd="0" presId="urn:microsoft.com/office/officeart/2005/8/layout/hierarchy5"/>
    <dgm:cxn modelId="{9116A9EF-693F-426F-9BF7-8BD3311EE15F}" type="presParOf" srcId="{714652DE-FBC2-4724-A177-D329F48515E7}" destId="{62007A08-7930-477D-A928-E7CD369AC64E}" srcOrd="1" destOrd="0" presId="urn:microsoft.com/office/officeart/2005/8/layout/hierarchy5"/>
    <dgm:cxn modelId="{6E9470A2-1B05-4A14-A42A-1DE392D7AFFE}" type="presParOf" srcId="{4D73866E-29B9-4C25-A45E-AA0654A6B597}" destId="{34C5C174-33EC-4232-9178-CB67115EB707}" srcOrd="2" destOrd="0" presId="urn:microsoft.com/office/officeart/2005/8/layout/hierarchy5"/>
    <dgm:cxn modelId="{A6EE6BFB-117B-4460-86D2-9E47958B34ED}" type="presParOf" srcId="{34C5C174-33EC-4232-9178-CB67115EB707}" destId="{AE07E076-00BD-44C3-A525-BA62BDF07F04}" srcOrd="0" destOrd="0" presId="urn:microsoft.com/office/officeart/2005/8/layout/hierarchy5"/>
    <dgm:cxn modelId="{97F39A4B-B0B3-4F5F-916F-009EEC2C8465}" type="presParOf" srcId="{4D73866E-29B9-4C25-A45E-AA0654A6B597}" destId="{68D53ECF-3794-4768-917A-695F7E0D3A2A}" srcOrd="3" destOrd="0" presId="urn:microsoft.com/office/officeart/2005/8/layout/hierarchy5"/>
    <dgm:cxn modelId="{3EEB8F4E-4F07-4AE8-BF23-ADC32E60D927}" type="presParOf" srcId="{68D53ECF-3794-4768-917A-695F7E0D3A2A}" destId="{EA1A3454-8B0A-4C3A-BC49-EE0EB31AF6F8}" srcOrd="0" destOrd="0" presId="urn:microsoft.com/office/officeart/2005/8/layout/hierarchy5"/>
    <dgm:cxn modelId="{1A155029-19A2-453C-94E8-9246ECD20A59}" type="presParOf" srcId="{68D53ECF-3794-4768-917A-695F7E0D3A2A}" destId="{2C28B71A-8A0B-4223-B7D4-E730B100618A}" srcOrd="1" destOrd="0" presId="urn:microsoft.com/office/officeart/2005/8/layout/hierarchy5"/>
    <dgm:cxn modelId="{4AC96797-047B-42D1-901C-136F502D6B1C}" type="presParOf" srcId="{4D73866E-29B9-4C25-A45E-AA0654A6B597}" destId="{554C1CF6-06A7-46B7-83B1-AC94E7B91B55}" srcOrd="4" destOrd="0" presId="urn:microsoft.com/office/officeart/2005/8/layout/hierarchy5"/>
    <dgm:cxn modelId="{430288E1-81B9-46E6-A1D3-853AB153B1D3}" type="presParOf" srcId="{554C1CF6-06A7-46B7-83B1-AC94E7B91B55}" destId="{00894D42-590A-4B70-9DEE-F6820237CE02}" srcOrd="0" destOrd="0" presId="urn:microsoft.com/office/officeart/2005/8/layout/hierarchy5"/>
    <dgm:cxn modelId="{818BDBF0-28A5-480C-9107-F528BB817142}" type="presParOf" srcId="{4D73866E-29B9-4C25-A45E-AA0654A6B597}" destId="{D4A932A5-727B-4E4E-8446-12C6C3C15930}" srcOrd="5" destOrd="0" presId="urn:microsoft.com/office/officeart/2005/8/layout/hierarchy5"/>
    <dgm:cxn modelId="{1AEEE84D-94DA-44AD-A9A7-696C79BF6987}" type="presParOf" srcId="{D4A932A5-727B-4E4E-8446-12C6C3C15930}" destId="{260AB7A9-C129-4DF9-B49F-1F1E7AAB4065}" srcOrd="0" destOrd="0" presId="urn:microsoft.com/office/officeart/2005/8/layout/hierarchy5"/>
    <dgm:cxn modelId="{58CA869F-31C8-44B6-A250-E3DA0E4E4485}" type="presParOf" srcId="{D4A932A5-727B-4E4E-8446-12C6C3C15930}" destId="{8CDF1724-AE01-44C1-B71B-E6B11416D095}" srcOrd="1" destOrd="0" presId="urn:microsoft.com/office/officeart/2005/8/layout/hierarchy5"/>
    <dgm:cxn modelId="{9B8308AB-387B-4AD3-938E-D7A7824F54EB}" type="presParOf" srcId="{4D73866E-29B9-4C25-A45E-AA0654A6B597}" destId="{32820E4D-A40C-4EC2-A975-B37A08E99DCF}" srcOrd="6" destOrd="0" presId="urn:microsoft.com/office/officeart/2005/8/layout/hierarchy5"/>
    <dgm:cxn modelId="{2B3D9AEA-727C-42CB-8EB2-B700394BF4EF}" type="presParOf" srcId="{32820E4D-A40C-4EC2-A975-B37A08E99DCF}" destId="{663451F7-99BD-45CE-B3E3-A0C7F980BF60}" srcOrd="0" destOrd="0" presId="urn:microsoft.com/office/officeart/2005/8/layout/hierarchy5"/>
    <dgm:cxn modelId="{DFFA04B2-D849-472C-A81D-057C5498FE6B}" type="presParOf" srcId="{4D73866E-29B9-4C25-A45E-AA0654A6B597}" destId="{D8287379-AA18-4250-93DC-BAC5D2873168}" srcOrd="7" destOrd="0" presId="urn:microsoft.com/office/officeart/2005/8/layout/hierarchy5"/>
    <dgm:cxn modelId="{89AF5ED2-503C-44A5-84DC-1E8F82465F4D}" type="presParOf" srcId="{D8287379-AA18-4250-93DC-BAC5D2873168}" destId="{1568513D-F4ED-416C-8E1B-1C0018C5B399}" srcOrd="0" destOrd="0" presId="urn:microsoft.com/office/officeart/2005/8/layout/hierarchy5"/>
    <dgm:cxn modelId="{FC8EFE20-46B2-48C2-B8B3-39CE9547ECA6}" type="presParOf" srcId="{D8287379-AA18-4250-93DC-BAC5D2873168}" destId="{DD797B2C-6D48-4794-8CD6-81E3117E50D3}" srcOrd="1" destOrd="0" presId="urn:microsoft.com/office/officeart/2005/8/layout/hierarchy5"/>
    <dgm:cxn modelId="{A9FF6982-2846-40C1-B99F-322BD649DA4C}" type="presParOf" srcId="{4D73866E-29B9-4C25-A45E-AA0654A6B597}" destId="{66F26242-BB1C-4BBD-84F5-B25B0835FD1E}" srcOrd="8" destOrd="0" presId="urn:microsoft.com/office/officeart/2005/8/layout/hierarchy5"/>
    <dgm:cxn modelId="{C1276812-DA1C-4845-871A-DB9F043CEEE3}" type="presParOf" srcId="{66F26242-BB1C-4BBD-84F5-B25B0835FD1E}" destId="{97D70804-FC76-4927-A72A-122377DE0AA5}" srcOrd="0" destOrd="0" presId="urn:microsoft.com/office/officeart/2005/8/layout/hierarchy5"/>
    <dgm:cxn modelId="{E5FA4076-82B1-49DD-9370-4CA36483568E}" type="presParOf" srcId="{4D73866E-29B9-4C25-A45E-AA0654A6B597}" destId="{6C9182F6-E9E7-49AA-8395-4D04B30F4048}" srcOrd="9" destOrd="0" presId="urn:microsoft.com/office/officeart/2005/8/layout/hierarchy5"/>
    <dgm:cxn modelId="{87F44BAB-91B3-4C97-B035-0318D3CF5173}" type="presParOf" srcId="{6C9182F6-E9E7-49AA-8395-4D04B30F4048}" destId="{26A5CB11-5EEC-401D-800E-55C96591B038}" srcOrd="0" destOrd="0" presId="urn:microsoft.com/office/officeart/2005/8/layout/hierarchy5"/>
    <dgm:cxn modelId="{E5368DB5-8C06-42CD-B003-FB1560BC75ED}" type="presParOf" srcId="{6C9182F6-E9E7-49AA-8395-4D04B30F4048}" destId="{CE76A760-BF99-4606-82C0-9FC6D4A73990}" srcOrd="1" destOrd="0" presId="urn:microsoft.com/office/officeart/2005/8/layout/hierarchy5"/>
    <dgm:cxn modelId="{2DD61353-4960-4B22-9C90-6593F6B8DD7E}" type="presParOf" srcId="{4D73866E-29B9-4C25-A45E-AA0654A6B597}" destId="{015D7B42-B4CF-4890-8933-03CCD02C5B5D}" srcOrd="10" destOrd="0" presId="urn:microsoft.com/office/officeart/2005/8/layout/hierarchy5"/>
    <dgm:cxn modelId="{36676EB8-9C55-4315-9936-D2C352E11F63}" type="presParOf" srcId="{015D7B42-B4CF-4890-8933-03CCD02C5B5D}" destId="{05D94B9F-9E18-48F1-93A3-637F788346F5}" srcOrd="0" destOrd="0" presId="urn:microsoft.com/office/officeart/2005/8/layout/hierarchy5"/>
    <dgm:cxn modelId="{D64B5D3D-E0F7-442A-A388-3CB74EB5C668}" type="presParOf" srcId="{4D73866E-29B9-4C25-A45E-AA0654A6B597}" destId="{E64969E3-A483-4833-945B-B910E647EE9A}" srcOrd="11" destOrd="0" presId="urn:microsoft.com/office/officeart/2005/8/layout/hierarchy5"/>
    <dgm:cxn modelId="{15778EED-CB1C-42FD-A4DA-37E8A58DA485}" type="presParOf" srcId="{E64969E3-A483-4833-945B-B910E647EE9A}" destId="{85A000A4-49A0-4AD8-867A-B186FFCFE133}" srcOrd="0" destOrd="0" presId="urn:microsoft.com/office/officeart/2005/8/layout/hierarchy5"/>
    <dgm:cxn modelId="{B2ABE95A-7F3D-470C-9AE5-31921B978070}" type="presParOf" srcId="{E64969E3-A483-4833-945B-B910E647EE9A}" destId="{965AAA8F-3506-4367-866A-148F68E70E44}" srcOrd="1" destOrd="0" presId="urn:microsoft.com/office/officeart/2005/8/layout/hierarchy5"/>
    <dgm:cxn modelId="{FFAB3756-D424-4A43-8D27-3924B09B8D47}" type="presParOf" srcId="{4D73866E-29B9-4C25-A45E-AA0654A6B597}" destId="{FCAA4209-3163-4602-89E4-BB88775C94D9}" srcOrd="12" destOrd="0" presId="urn:microsoft.com/office/officeart/2005/8/layout/hierarchy5"/>
    <dgm:cxn modelId="{57334756-E2BF-4A05-9242-C16840A1F61A}" type="presParOf" srcId="{FCAA4209-3163-4602-89E4-BB88775C94D9}" destId="{658E4A41-B034-4D51-BA6D-33C434B19C35}" srcOrd="0" destOrd="0" presId="urn:microsoft.com/office/officeart/2005/8/layout/hierarchy5"/>
    <dgm:cxn modelId="{8EA23519-6101-44D6-A35F-BB0477CCC0AE}" type="presParOf" srcId="{4D73866E-29B9-4C25-A45E-AA0654A6B597}" destId="{2451BE1E-7AE4-4311-B37A-4AF81B25BA9E}" srcOrd="13" destOrd="0" presId="urn:microsoft.com/office/officeart/2005/8/layout/hierarchy5"/>
    <dgm:cxn modelId="{0F2DCB58-A726-4FE2-AB71-2E758F2F5C1F}" type="presParOf" srcId="{2451BE1E-7AE4-4311-B37A-4AF81B25BA9E}" destId="{0FCC2E0E-F46A-4B60-BA30-ABEFA804E479}" srcOrd="0" destOrd="0" presId="urn:microsoft.com/office/officeart/2005/8/layout/hierarchy5"/>
    <dgm:cxn modelId="{FFFFFC92-72B6-4C82-A5E6-528DD6D78F04}" type="presParOf" srcId="{2451BE1E-7AE4-4311-B37A-4AF81B25BA9E}" destId="{77179C2E-C86C-46BF-B87E-9A2C54AFD989}" srcOrd="1" destOrd="0" presId="urn:microsoft.com/office/officeart/2005/8/layout/hierarchy5"/>
    <dgm:cxn modelId="{2E9C8730-0598-474A-BE1E-1765216E9D1B}" type="presParOf" srcId="{53CF0582-F3CB-499D-8EAC-ED00330149C2}" destId="{9517D826-D43E-4956-BAD5-5A2839BE66C6}" srcOrd="1" destOrd="0" presId="urn:microsoft.com/office/officeart/2005/8/layout/hierarchy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00BD1-0032-41D7-8CDB-FA60C43B6F87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20E72-008E-4A95-9B2C-725F52873DA4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F4069-5F0D-4B04-8B3F-AC1AFA929AB8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00BB8-06BF-4E7B-BAAB-D9D3774AB640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2</a:t>
            </a:fld>
            <a:endParaRPr lang="el-G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11</a:t>
            </a:fld>
            <a:endParaRPr lang="el-G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12</a:t>
            </a:fld>
            <a:endParaRPr lang="el-G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13</a:t>
            </a:fld>
            <a:endParaRPr lang="el-G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14</a:t>
            </a:fld>
            <a:endParaRPr lang="el-G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15</a:t>
            </a:fld>
            <a:endParaRPr lang="el-G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16</a:t>
            </a:fld>
            <a:endParaRPr lang="el-G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17</a:t>
            </a:fld>
            <a:endParaRPr lang="el-G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18</a:t>
            </a:fld>
            <a:endParaRPr lang="el-G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19</a:t>
            </a:fld>
            <a:endParaRPr lang="el-G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20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3</a:t>
            </a:fld>
            <a:endParaRPr lang="el-G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5</a:t>
            </a:fld>
            <a:endParaRPr lang="el-G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7</a:t>
            </a:fld>
            <a:endParaRPr lang="el-G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9</a:t>
            </a:fld>
            <a:endParaRPr lang="el-G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00BB8-06BF-4E7B-BAAB-D9D3774AB640}" type="slidenum">
              <a:rPr lang="el-GR" smtClean="0"/>
              <a:pPr/>
              <a:t>10</a:t>
            </a:fld>
            <a:endParaRPr lang="el-G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Ευαγγελία Ι. Στάμου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Το Θέατρο ως Μέσο αντιμετώπισης του Σχολικού Εκφοβισμού                   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81D7B-E22A-4E6F-A14E-070532DB73B4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diagramQuickStyle" Target="../diagrams/quickStyle3.xml"/><Relationship Id="rId5" Type="http://schemas.openxmlformats.org/officeDocument/2006/relationships/image" Target="../media/image4.png"/><Relationship Id="rId10" Type="http://schemas.openxmlformats.org/officeDocument/2006/relationships/diagramLayout" Target="../diagrams/layout3.xml"/><Relationship Id="rId4" Type="http://schemas.openxmlformats.org/officeDocument/2006/relationships/image" Target="../media/image3.png"/><Relationship Id="rId9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diagramColors" Target="../diagrams/colors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diagramQuickStyle" Target="../diagrams/quickStyle4.xml"/><Relationship Id="rId5" Type="http://schemas.openxmlformats.org/officeDocument/2006/relationships/image" Target="../media/image4.png"/><Relationship Id="rId10" Type="http://schemas.openxmlformats.org/officeDocument/2006/relationships/diagramLayout" Target="../diagrams/layout4.xml"/><Relationship Id="rId4" Type="http://schemas.openxmlformats.org/officeDocument/2006/relationships/image" Target="../media/image3.png"/><Relationship Id="rId9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diagramColors" Target="../diagrams/colors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diagramQuickStyle" Target="../diagrams/quickStyle5.xml"/><Relationship Id="rId5" Type="http://schemas.openxmlformats.org/officeDocument/2006/relationships/image" Target="../media/image4.png"/><Relationship Id="rId10" Type="http://schemas.openxmlformats.org/officeDocument/2006/relationships/diagramLayout" Target="../diagrams/layout5.xml"/><Relationship Id="rId4" Type="http://schemas.openxmlformats.org/officeDocument/2006/relationships/image" Target="../media/image3.png"/><Relationship Id="rId9" Type="http://schemas.openxmlformats.org/officeDocument/2006/relationships/diagramData" Target="../diagrams/data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diagramColors" Target="../diagrams/colors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diagramQuickStyle" Target="../diagrams/quickStyle6.xml"/><Relationship Id="rId5" Type="http://schemas.openxmlformats.org/officeDocument/2006/relationships/image" Target="../media/image4.png"/><Relationship Id="rId10" Type="http://schemas.openxmlformats.org/officeDocument/2006/relationships/diagramLayout" Target="../diagrams/layout6.xml"/><Relationship Id="rId4" Type="http://schemas.openxmlformats.org/officeDocument/2006/relationships/image" Target="../media/image3.png"/><Relationship Id="rId9" Type="http://schemas.openxmlformats.org/officeDocument/2006/relationships/diagramData" Target="../diagrams/data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6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5.png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0.png"/><Relationship Id="rId5" Type="http://schemas.openxmlformats.org/officeDocument/2006/relationships/image" Target="../media/image4.png"/><Relationship Id="rId10" Type="http://schemas.openxmlformats.org/officeDocument/2006/relationships/image" Target="../media/image19.jpeg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4.png"/><Relationship Id="rId10" Type="http://schemas.openxmlformats.org/officeDocument/2006/relationships/diagramLayout" Target="../diagrams/layout1.xml"/><Relationship Id="rId4" Type="http://schemas.openxmlformats.org/officeDocument/2006/relationships/image" Target="../media/image3.png"/><Relationship Id="rId9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diagramQuickStyle" Target="../diagrams/quickStyle2.xml"/><Relationship Id="rId5" Type="http://schemas.openxmlformats.org/officeDocument/2006/relationships/image" Target="../media/image4.png"/><Relationship Id="rId10" Type="http://schemas.openxmlformats.org/officeDocument/2006/relationships/diagramLayout" Target="../diagrams/layout2.xml"/><Relationship Id="rId4" Type="http://schemas.openxmlformats.org/officeDocument/2006/relationships/image" Target="../media/image3.png"/><Relationship Id="rId9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5 - Ευθεία γραμμή σύνδεσης"/>
          <p:cNvCxnSpPr/>
          <p:nvPr/>
        </p:nvCxnSpPr>
        <p:spPr>
          <a:xfrm>
            <a:off x="357158" y="1214422"/>
            <a:ext cx="8501122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6 - Ορθογώνιο"/>
          <p:cNvSpPr/>
          <p:nvPr/>
        </p:nvSpPr>
        <p:spPr>
          <a:xfrm>
            <a:off x="2214546" y="142852"/>
            <a:ext cx="593117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Τεχνολογικό Εκπαιδευτικό Ίδρυμα</a:t>
            </a:r>
          </a:p>
          <a:p>
            <a:pPr algn="ctr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Κεντρικής Μακεδονίας</a:t>
            </a:r>
            <a:r>
              <a:rPr lang="el-GR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l-GR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8 - Ορθογώνιο"/>
          <p:cNvSpPr/>
          <p:nvPr/>
        </p:nvSpPr>
        <p:spPr>
          <a:xfrm>
            <a:off x="1857356" y="1428736"/>
            <a:ext cx="64294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b="1" dirty="0" smtClean="0">
                <a:solidFill>
                  <a:schemeClr val="bg2">
                    <a:lumMod val="25000"/>
                  </a:schemeClr>
                </a:solidFill>
              </a:rPr>
              <a:t>Τμήμα Μηχανικών Πληροφορικής</a:t>
            </a: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l-GR" b="1" dirty="0" smtClean="0">
                <a:solidFill>
                  <a:schemeClr val="bg2">
                    <a:lumMod val="25000"/>
                  </a:schemeClr>
                </a:solidFill>
              </a:rPr>
              <a:t>Μεταπτυχιακό Πρόγραμμα</a:t>
            </a:r>
            <a:r>
              <a:rPr lang="el-GR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l-GR" b="1" dirty="0" smtClean="0">
                <a:solidFill>
                  <a:schemeClr val="bg2">
                    <a:lumMod val="25000"/>
                  </a:schemeClr>
                </a:solidFill>
              </a:rPr>
              <a:t>Εφαρμοσμένης Πληροφορικής</a:t>
            </a:r>
            <a:endParaRPr lang="el-GR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l-GR" b="1" dirty="0" smtClean="0">
                <a:solidFill>
                  <a:schemeClr val="bg2">
                    <a:lumMod val="25000"/>
                  </a:schemeClr>
                </a:solidFill>
              </a:rPr>
              <a:t>Μεταπτυχιακή Διατριβή</a:t>
            </a:r>
            <a:endParaRPr lang="el-GR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sp>
        <p:nvSpPr>
          <p:cNvPr id="10" name="9 - Ορθογώνιο"/>
          <p:cNvSpPr/>
          <p:nvPr/>
        </p:nvSpPr>
        <p:spPr>
          <a:xfrm>
            <a:off x="1142976" y="3143248"/>
            <a:ext cx="72866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Ασύγχρονη Εκπαίδευση </a:t>
            </a:r>
            <a:br>
              <a:rPr lang="el-G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l-G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στην Προσχολική Ηλικία</a:t>
            </a:r>
            <a:endParaRPr lang="el-GR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571472" y="4857760"/>
            <a:ext cx="242889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l-GR" b="1" dirty="0" smtClean="0">
                <a:solidFill>
                  <a:schemeClr val="bg2">
                    <a:lumMod val="25000"/>
                  </a:schemeClr>
                </a:solidFill>
              </a:rPr>
              <a:t>Ευαγγελία Ι. Στάμου</a:t>
            </a:r>
            <a:endParaRPr lang="el-GR" b="1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16 </a:t>
            </a:r>
            <a:r>
              <a:rPr lang="el-GR" b="1" dirty="0" smtClean="0">
                <a:solidFill>
                  <a:schemeClr val="bg2">
                    <a:lumMod val="25000"/>
                  </a:schemeClr>
                </a:solidFill>
              </a:rPr>
              <a:t>Φεβρουαρίου2018</a:t>
            </a:r>
            <a:endParaRPr lang="el-GR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11 - Ορθογώνιο"/>
          <p:cNvSpPr/>
          <p:nvPr/>
        </p:nvSpPr>
        <p:spPr>
          <a:xfrm>
            <a:off x="5500694" y="4786322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b="1" dirty="0">
                <a:solidFill>
                  <a:schemeClr val="bg2">
                    <a:lumMod val="25000"/>
                  </a:schemeClr>
                </a:solidFill>
              </a:rPr>
              <a:t>Επιβλέπων Καθηγητής</a:t>
            </a:r>
          </a:p>
          <a:p>
            <a:pPr algn="ctr"/>
            <a:r>
              <a:rPr lang="el-GR" b="1" dirty="0" smtClean="0">
                <a:solidFill>
                  <a:schemeClr val="bg2">
                    <a:lumMod val="25000"/>
                  </a:schemeClr>
                </a:solidFill>
              </a:rPr>
              <a:t>Δρ. Αλκιβιάδης Β. Τσιμπίρης</a:t>
            </a:r>
            <a:endParaRPr lang="el-GR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5298" name="Picture 2" descr="Αποτέλεσμα εικόνας για tei serrv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1431375" cy="1136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Η Προσχολική ηλικία είναι σημαντική!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" name="14 - Διάγραμμα"/>
          <p:cNvGraphicFramePr/>
          <p:nvPr/>
        </p:nvGraphicFramePr>
        <p:xfrm>
          <a:off x="428596" y="1071546"/>
          <a:ext cx="850112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5715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Η τηλεκπαίδευση συνδέεται και με την προσχολική ηλικία!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21 - Ορθογώνιο"/>
          <p:cNvSpPr/>
          <p:nvPr/>
        </p:nvSpPr>
        <p:spPr>
          <a:xfrm>
            <a:off x="428596" y="1285860"/>
            <a:ext cx="81439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b="1" i="1" dirty="0" smtClean="0">
                <a:solidFill>
                  <a:srgbClr val="002060"/>
                </a:solidFill>
              </a:rPr>
              <a:t>Σχετικά με τους μαθητές</a:t>
            </a:r>
            <a:r>
              <a:rPr lang="el-GR" dirty="0" smtClean="0">
                <a:solidFill>
                  <a:srgbClr val="002060"/>
                </a:solidFill>
              </a:rPr>
              <a:t> </a:t>
            </a:r>
            <a:r>
              <a:rPr lang="el-GR" dirty="0" smtClean="0">
                <a:solidFill>
                  <a:srgbClr val="002060"/>
                </a:solidFill>
                <a:sym typeface="Wingdings" pitchFamily="2" charset="2"/>
              </a:rPr>
              <a:t> Ο</a:t>
            </a:r>
            <a:r>
              <a:rPr lang="el-GR" dirty="0" smtClean="0">
                <a:solidFill>
                  <a:srgbClr val="002060"/>
                </a:solidFill>
              </a:rPr>
              <a:t>μάδες 2-3 παιδιών, οι μαθητές προτιμούν τη βοήθεια από συμμαθητές παρά από τους εκπαιδευτικούς, διαφορετικό της συμβατής διαδικασίας</a:t>
            </a:r>
          </a:p>
          <a:p>
            <a:pPr algn="just"/>
            <a:endParaRPr lang="el-GR" b="1" i="1" dirty="0" smtClean="0">
              <a:solidFill>
                <a:srgbClr val="002060"/>
              </a:solidFill>
            </a:endParaRPr>
          </a:p>
          <a:p>
            <a:pPr algn="just"/>
            <a:r>
              <a:rPr lang="el-GR" b="1" i="1" dirty="0" smtClean="0">
                <a:solidFill>
                  <a:srgbClr val="002060"/>
                </a:solidFill>
              </a:rPr>
              <a:t>Σε σχέση με το περιεχόμενο </a:t>
            </a:r>
            <a:r>
              <a:rPr lang="el-GR" b="1" i="1" dirty="0" smtClean="0">
                <a:solidFill>
                  <a:srgbClr val="002060"/>
                </a:solidFill>
                <a:sym typeface="Wingdings" pitchFamily="2" charset="2"/>
              </a:rPr>
              <a:t>  </a:t>
            </a:r>
            <a:r>
              <a:rPr lang="el-GR" dirty="0" smtClean="0">
                <a:solidFill>
                  <a:srgbClr val="002060"/>
                </a:solidFill>
                <a:sym typeface="Wingdings" pitchFamily="2" charset="2"/>
              </a:rPr>
              <a:t>Α</a:t>
            </a:r>
            <a:r>
              <a:rPr lang="el-GR" dirty="0" smtClean="0">
                <a:solidFill>
                  <a:srgbClr val="002060"/>
                </a:solidFill>
              </a:rPr>
              <a:t>νταγωνιστική συμπεριφορά, νέο υλικό πέρα από τις δραστηριότητες με μολύβι και χαρτί, ε</a:t>
            </a:r>
            <a:r>
              <a:rPr lang="el-GR" dirty="0" smtClean="0">
                <a:solidFill>
                  <a:srgbClr val="002060"/>
                </a:solidFill>
                <a:sym typeface="Wingdings" pitchFamily="2" charset="2"/>
              </a:rPr>
              <a:t>νίσχυση</a:t>
            </a:r>
            <a:r>
              <a:rPr lang="el-GR" b="1" i="1" dirty="0" smtClean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el-GR" dirty="0" smtClean="0">
                <a:solidFill>
                  <a:srgbClr val="002060"/>
                </a:solidFill>
              </a:rPr>
              <a:t>μη λεκτικών δεξιοτήτων, μακροπρόθεσμης μνήμης, χειρωνακτικής επιδεξιότητας, γνώση, επίλυση προβλημάτων</a:t>
            </a:r>
          </a:p>
          <a:p>
            <a:pPr algn="just"/>
            <a:endParaRPr lang="el-GR" dirty="0" smtClean="0">
              <a:solidFill>
                <a:srgbClr val="002060"/>
              </a:solidFill>
            </a:endParaRPr>
          </a:p>
          <a:p>
            <a:pPr algn="just"/>
            <a:r>
              <a:rPr lang="el-GR" b="1" i="1" dirty="0" smtClean="0">
                <a:solidFill>
                  <a:srgbClr val="002060"/>
                </a:solidFill>
              </a:rPr>
              <a:t>Τομείς Επιμόρφωσης </a:t>
            </a:r>
            <a:r>
              <a:rPr lang="el-GR" b="1" i="1" dirty="0" smtClean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el-GR" dirty="0" smtClean="0">
                <a:solidFill>
                  <a:srgbClr val="002060"/>
                </a:solidFill>
              </a:rPr>
              <a:t>Ολοκληρωμένη προσέγγιση και επιμόρφωση εκπαιδευτικών για υλοποίηση κατάλληλων δραστηριοτήτων</a:t>
            </a:r>
          </a:p>
          <a:p>
            <a:pPr algn="just"/>
            <a:endParaRPr lang="el-GR" dirty="0" smtClean="0">
              <a:solidFill>
                <a:srgbClr val="002060"/>
              </a:solidFill>
            </a:endParaRPr>
          </a:p>
          <a:p>
            <a:pPr algn="just"/>
            <a:r>
              <a:rPr lang="el-GR" b="1" i="1" dirty="0" smtClean="0">
                <a:solidFill>
                  <a:srgbClr val="002060"/>
                </a:solidFill>
              </a:rPr>
              <a:t>Συζήτηση </a:t>
            </a:r>
            <a:r>
              <a:rPr lang="el-GR" b="1" i="1" dirty="0" smtClean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el-GR" dirty="0" smtClean="0">
                <a:solidFill>
                  <a:srgbClr val="002060"/>
                </a:solidFill>
              </a:rPr>
              <a:t> Ερωτήματα, προκλήσεις και ευκαιρίες σε γονείς να ενημερωθούν με στοιχεία  του εκπαιδευτικού συστήματος</a:t>
            </a:r>
            <a:endParaRPr lang="el-GR" b="1" i="1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Open e-class</a:t>
            </a:r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γιατί…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" name="14 - Διάγραμμα"/>
          <p:cNvGraphicFramePr/>
          <p:nvPr/>
        </p:nvGraphicFramePr>
        <p:xfrm>
          <a:off x="214282" y="1142984"/>
          <a:ext cx="857256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Ο δικός μας ρόλος…</a:t>
            </a:r>
          </a:p>
          <a:p>
            <a:pPr indent="355600"/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14 - Υπότιτλος"/>
          <p:cNvSpPr txBox="1">
            <a:spLocks/>
          </p:cNvSpPr>
          <p:nvPr/>
        </p:nvSpPr>
        <p:spPr>
          <a:xfrm>
            <a:off x="642910" y="1357298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600450" indent="-171450">
              <a:lnSpc>
                <a:spcPct val="120000"/>
              </a:lnSpc>
              <a:buAutoNum type="arabicPeriod"/>
            </a:pPr>
            <a:r>
              <a:rPr lang="el-GR" sz="2200" dirty="0" smtClean="0">
                <a:solidFill>
                  <a:srgbClr val="002060"/>
                </a:solidFill>
              </a:rPr>
              <a:t>Η δημιουργία μιας ηλεκτρονικής πλατφόρμας </a:t>
            </a:r>
            <a:r>
              <a:rPr lang="el-GR" sz="2200" dirty="0" smtClean="0">
                <a:solidFill>
                  <a:srgbClr val="002060"/>
                </a:solidFill>
              </a:rPr>
              <a:t>προσβάσιμη από όλους</a:t>
            </a:r>
            <a:endParaRPr lang="el-GR" sz="2200" dirty="0" smtClean="0">
              <a:solidFill>
                <a:srgbClr val="002060"/>
              </a:solidFill>
            </a:endParaRPr>
          </a:p>
          <a:p>
            <a:pPr marL="3600450" indent="-171450">
              <a:lnSpc>
                <a:spcPct val="120000"/>
              </a:lnSpc>
              <a:buAutoNum type="arabicPeriod"/>
            </a:pPr>
            <a:endParaRPr lang="el-GR" sz="2200" dirty="0" smtClean="0">
              <a:solidFill>
                <a:srgbClr val="002060"/>
              </a:solidFill>
            </a:endParaRPr>
          </a:p>
          <a:p>
            <a:pPr marL="3600450" indent="-171450">
              <a:lnSpc>
                <a:spcPct val="120000"/>
              </a:lnSpc>
              <a:buAutoNum type="arabicPeriod"/>
            </a:pPr>
            <a:r>
              <a:rPr lang="el-GR" sz="2200" dirty="0" smtClean="0">
                <a:solidFill>
                  <a:srgbClr val="002060"/>
                </a:solidFill>
              </a:rPr>
              <a:t>Ενημέρωση για τις βασικές αρχές της Βρεφοκομίας και τα στάδια σωματικής και ψυχικής ανάπτυξης του βρέφους</a:t>
            </a:r>
          </a:p>
          <a:p>
            <a:pPr marL="3943350" indent="-171450">
              <a:lnSpc>
                <a:spcPct val="120000"/>
              </a:lnSpc>
              <a:buAutoNum type="arabicPeriod"/>
            </a:pPr>
            <a:endParaRPr lang="el-GR" sz="2200" dirty="0" smtClean="0">
              <a:solidFill>
                <a:srgbClr val="002060"/>
              </a:solidFill>
            </a:endParaRPr>
          </a:p>
          <a:p>
            <a:pPr marL="342900" indent="-171450">
              <a:lnSpc>
                <a:spcPct val="120000"/>
              </a:lnSpc>
              <a:buAutoNum type="arabicPeriod"/>
            </a:pPr>
            <a:r>
              <a:rPr lang="el-GR" sz="2200" dirty="0" smtClean="0">
                <a:solidFill>
                  <a:srgbClr val="002060"/>
                </a:solidFill>
              </a:rPr>
              <a:t>Ενίσχυση και  υποστήριξη στους εκπαιδευτικούς του νηπιαγωγείου να σχεδιάσουν και να υλοποιήσουν μία μαθησιακή διαδικασία </a:t>
            </a:r>
          </a:p>
          <a:p>
            <a:pPr marL="285750" indent="-285750">
              <a:lnSpc>
                <a:spcPct val="120000"/>
              </a:lnSpc>
              <a:buAutoNum type="arabicPeriod"/>
            </a:pPr>
            <a:endParaRPr lang="el-GR" sz="22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20000"/>
              </a:lnSpc>
              <a:buAutoNum type="arabicPeriod"/>
            </a:pPr>
            <a:r>
              <a:rPr lang="el-GR" sz="2200" dirty="0" smtClean="0">
                <a:solidFill>
                  <a:srgbClr val="002060"/>
                </a:solidFill>
              </a:rPr>
              <a:t>Εφόδια για την υλοποίηση κατάλληλων δραστηριοτήτων, οι οποίες στοχεύουν στη γνωστική, κοινωνική, συναισθηματική και φυσική ανάπτυξη των παιδιών</a:t>
            </a:r>
          </a:p>
          <a:p>
            <a:pPr marL="285750" indent="-285750">
              <a:lnSpc>
                <a:spcPct val="120000"/>
              </a:lnSpc>
              <a:buAutoNum type="arabicPeriod"/>
            </a:pPr>
            <a:endParaRPr lang="el-GR" sz="22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20000"/>
              </a:lnSpc>
              <a:buAutoNum type="arabicPeriod"/>
            </a:pPr>
            <a:r>
              <a:rPr lang="el-GR" sz="2200" dirty="0" smtClean="0">
                <a:solidFill>
                  <a:srgbClr val="002060"/>
                </a:solidFill>
              </a:rPr>
              <a:t>Προετοιμασία  για τις εξετάσεις Πιστοποίησης Αρχικής Επαγγελματικής Κατάρτισης αποφοίτων Ινστιτούτων Επαγγελματικής Κατάρτισης (Ι.Ε.Κ.) της ειδικότητας «Βοηθός Βρεφονηπιοκόμων» 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525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4" name="Picture 2" descr="C:\Users\Lia\Desktop\Επιφάνεια_Εργασίας\ΤΕΙ\ΤΕΙ\mens-onder-de-regenboog-1444984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1000108"/>
            <a:ext cx="3857620" cy="2126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Ο δικός μας ρόλος…</a:t>
            </a:r>
          </a:p>
          <a:p>
            <a:pPr indent="355600"/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525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18 - Διάγραμμα"/>
          <p:cNvGraphicFramePr/>
          <p:nvPr/>
        </p:nvGraphicFramePr>
        <p:xfrm>
          <a:off x="285688" y="1071546"/>
          <a:ext cx="864403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Ο δικός μας ρόλος…</a:t>
            </a:r>
          </a:p>
          <a:p>
            <a:pPr indent="355600"/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525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18 - Διάγραμμα"/>
          <p:cNvGraphicFramePr/>
          <p:nvPr/>
        </p:nvGraphicFramePr>
        <p:xfrm>
          <a:off x="142844" y="1000108"/>
          <a:ext cx="8858312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Ο δικός μας ρόλος…</a:t>
            </a:r>
          </a:p>
          <a:p>
            <a:pPr indent="355600"/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14 - Υπότιτλος"/>
          <p:cNvSpPr txBox="1">
            <a:spLocks/>
          </p:cNvSpPr>
          <p:nvPr/>
        </p:nvSpPr>
        <p:spPr>
          <a:xfrm>
            <a:off x="214282" y="1214422"/>
            <a:ext cx="4286280" cy="4572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l-GR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Σύνολο</a:t>
            </a:r>
          </a:p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l-GR" sz="2200" dirty="0" smtClean="0">
                <a:solidFill>
                  <a:srgbClr val="002060"/>
                </a:solidFill>
              </a:rPr>
              <a:t>Έγγραφα:   67</a:t>
            </a:r>
          </a:p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Ασκήσεις:  </a:t>
            </a:r>
            <a:r>
              <a:rPr lang="el-GR" sz="2200" dirty="0" smtClean="0">
                <a:solidFill>
                  <a:srgbClr val="002060"/>
                </a:solidFill>
              </a:rPr>
              <a:t>10</a:t>
            </a:r>
          </a:p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l-GR" sz="2200" dirty="0" smtClean="0">
                <a:solidFill>
                  <a:srgbClr val="002060"/>
                </a:solidFill>
              </a:rPr>
              <a:t>Σημαντικές Ανακοινώσεις:  4</a:t>
            </a:r>
          </a:p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Ηλεκτρονικά Βιβλία:  1</a:t>
            </a:r>
          </a:p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l-GR" sz="2200" dirty="0" smtClean="0">
                <a:solidFill>
                  <a:srgbClr val="002060"/>
                </a:solidFill>
              </a:rPr>
              <a:t>Βιντεομαθήματα:  </a:t>
            </a:r>
            <a:r>
              <a:rPr lang="en-US" sz="2200" dirty="0" smtClean="0">
                <a:solidFill>
                  <a:srgbClr val="002060"/>
                </a:solidFill>
              </a:rPr>
              <a:t>3</a:t>
            </a:r>
            <a:endParaRPr lang="el-GR" sz="2200" dirty="0" smtClean="0">
              <a:solidFill>
                <a:srgbClr val="002060"/>
              </a:solidFill>
            </a:endParaRPr>
          </a:p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l-GR" sz="2200" dirty="0" smtClean="0">
                <a:solidFill>
                  <a:srgbClr val="002060"/>
                </a:solidFill>
              </a:rPr>
              <a:t>Παρουσιάσεις:   3</a:t>
            </a:r>
          </a:p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Εξωτερικοί</a:t>
            </a:r>
            <a:r>
              <a:rPr kumimoji="0" lang="el-GR" sz="22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Σύνδεσμοι:  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el-GR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l-G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525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58" name="Picture 2" descr="C:\Users\Lia\Desktop\Επιφάνεια_Εργασίας\ΤΕΙ\ΤΕΙ\Preschool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44" y="1643050"/>
            <a:ext cx="4674108" cy="3471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915011">
            <a:off x="3290883" y="4540001"/>
            <a:ext cx="1722043" cy="136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915011">
            <a:off x="5538568" y="4226563"/>
            <a:ext cx="2055016" cy="162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Συμπεράσματα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14 - Υπότιτλος"/>
          <p:cNvSpPr txBox="1">
            <a:spLocks/>
          </p:cNvSpPr>
          <p:nvPr/>
        </p:nvSpPr>
        <p:spPr>
          <a:xfrm>
            <a:off x="214282" y="714356"/>
            <a:ext cx="8715436" cy="49292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indent="-228600">
              <a:buFont typeface="Calibri" pitchFamily="34" charset="0"/>
              <a:buChar char="‒"/>
            </a:pP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Font typeface="Calibri" pitchFamily="34" charset="0"/>
              <a:buChar char="‒"/>
            </a:pPr>
            <a:r>
              <a:rPr lang="el-GR" dirty="0" smtClean="0">
                <a:solidFill>
                  <a:srgbClr val="002060"/>
                </a:solidFill>
              </a:rPr>
              <a:t>Η ηλεκτρονική πλατφόρμα </a:t>
            </a:r>
            <a:r>
              <a:rPr lang="en-US" dirty="0" smtClean="0">
                <a:solidFill>
                  <a:srgbClr val="002060"/>
                </a:solidFill>
              </a:rPr>
              <a:t>eclass </a:t>
            </a:r>
            <a:r>
              <a:rPr lang="el-GR" dirty="0" smtClean="0">
                <a:solidFill>
                  <a:srgbClr val="002060"/>
                </a:solidFill>
              </a:rPr>
              <a:t>αποτελεί ιδανική λύση ακόμα  και για άτομα χωρίς εξειδικευμένες γνώσεις στην πληροφορική</a:t>
            </a:r>
          </a:p>
          <a:p>
            <a:pPr marL="228600" indent="-228600">
              <a:buFont typeface="Calibri" pitchFamily="34" charset="0"/>
              <a:buChar char="‒"/>
            </a:pP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Font typeface="Calibri" pitchFamily="34" charset="0"/>
              <a:buChar char="‒"/>
            </a:pPr>
            <a:r>
              <a:rPr lang="el-GR" dirty="0" smtClean="0">
                <a:solidFill>
                  <a:srgbClr val="002060"/>
                </a:solidFill>
              </a:rPr>
              <a:t>Οι νέες τεχνολογίες εντάσσονται ολοένα και περισσότερο στη διαδικασία της μάθησης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Font typeface="Calibri" pitchFamily="34" charset="0"/>
              <a:buChar char="‒"/>
            </a:pP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Font typeface="Calibri" pitchFamily="34" charset="0"/>
              <a:buChar char="‒"/>
            </a:pPr>
            <a:r>
              <a:rPr lang="el-GR" dirty="0" smtClean="0">
                <a:solidFill>
                  <a:srgbClr val="002060"/>
                </a:solidFill>
              </a:rPr>
              <a:t>Υπάρχουν λογισμικά και προγράμματα κατάλληλα διαμορφωμένα και με πλούσιο εκπαιδευτικό περιεχόμενο</a:t>
            </a:r>
          </a:p>
          <a:p>
            <a:pPr marL="228600" indent="-228600"/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Font typeface="Calibri" pitchFamily="34" charset="0"/>
              <a:buChar char="‒"/>
            </a:pPr>
            <a:r>
              <a:rPr lang="en-US" dirty="0" smtClean="0">
                <a:solidFill>
                  <a:srgbClr val="002060"/>
                </a:solidFill>
              </a:rPr>
              <a:t>H</a:t>
            </a:r>
            <a:r>
              <a:rPr lang="el-GR" dirty="0" smtClean="0">
                <a:solidFill>
                  <a:srgbClr val="002060"/>
                </a:solidFill>
              </a:rPr>
              <a:t> εκπαιδευτική διαδικασία στην προσχολική ηλικία αποτελεί το σημαντικότερο βήμα για έναν σωματικά και νοητικά υγιή ενήλικα </a:t>
            </a:r>
          </a:p>
          <a:p>
            <a:pPr marL="228600" indent="-228600">
              <a:buFont typeface="Calibri" pitchFamily="34" charset="0"/>
              <a:buChar char="‒"/>
            </a:pP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Font typeface="Calibri" pitchFamily="34" charset="0"/>
              <a:buChar char="‒"/>
            </a:pPr>
            <a:r>
              <a:rPr lang="el-GR" dirty="0" smtClean="0">
                <a:solidFill>
                  <a:srgbClr val="002060"/>
                </a:solidFill>
              </a:rPr>
              <a:t>Η πληροφορική αποτελεί συμπλήρωμα της εκπαίδευσης δίνοντας περισσότερες ακόμα και νέες δυνατότητες στους εκπαιδευτές</a:t>
            </a:r>
          </a:p>
          <a:p>
            <a:pPr marL="228600" indent="-228600">
              <a:buFont typeface="Calibri" pitchFamily="34" charset="0"/>
              <a:buChar char="‒"/>
            </a:pPr>
            <a:endParaRPr lang="el-GR" sz="1600" dirty="0" smtClean="0">
              <a:solidFill>
                <a:srgbClr val="00206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l-GR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525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525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9915011">
            <a:off x="972809" y="4849609"/>
            <a:ext cx="1470063" cy="116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Γιατί μπήκαμε σε τόσο κόπο???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14 - Υπότιτλος"/>
          <p:cNvSpPr txBox="1">
            <a:spLocks/>
          </p:cNvSpPr>
          <p:nvPr/>
        </p:nvSpPr>
        <p:spPr>
          <a:xfrm>
            <a:off x="285720" y="1357298"/>
            <a:ext cx="2714644" cy="464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r>
              <a:rPr lang="el-GR" dirty="0" smtClean="0">
                <a:solidFill>
                  <a:srgbClr val="002060"/>
                </a:solidFill>
              </a:rPr>
              <a:t>Κόσμος ιδεών και προτάσεων</a:t>
            </a: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l-GR" dirty="0" smtClean="0">
                <a:solidFill>
                  <a:srgbClr val="002060"/>
                </a:solidFill>
              </a:rPr>
              <a:t> </a:t>
            </a: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r>
              <a:rPr lang="el-GR" dirty="0" smtClean="0">
                <a:solidFill>
                  <a:srgbClr val="002060"/>
                </a:solidFill>
              </a:rPr>
              <a:t> </a:t>
            </a:r>
            <a:r>
              <a:rPr lang="el-GR" dirty="0" smtClean="0">
                <a:solidFill>
                  <a:srgbClr val="002060"/>
                </a:solidFill>
              </a:rPr>
              <a:t>Μάζωξη εκπαιδευτικών σε ένα χώρο </a:t>
            </a: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endParaRPr lang="el-GR" dirty="0" smtClean="0">
              <a:solidFill>
                <a:srgbClr val="002060"/>
              </a:solidFill>
            </a:endParaRP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r>
              <a:rPr lang="el-GR" dirty="0" smtClean="0">
                <a:solidFill>
                  <a:srgbClr val="002060"/>
                </a:solidFill>
              </a:rPr>
              <a:t> Συγκέντρωση των οδηγών διαπαιδαγώγησης από 0-6 ετών</a:t>
            </a: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endParaRPr lang="el-GR" dirty="0" smtClean="0">
              <a:solidFill>
                <a:srgbClr val="002060"/>
              </a:solidFill>
            </a:endParaRPr>
          </a:p>
          <a:p>
            <a:pPr marL="171450" lvl="0" indent="-171450">
              <a:spcBef>
                <a:spcPct val="20000"/>
              </a:spcBef>
              <a:buFont typeface="Calibri" pitchFamily="34" charset="0"/>
              <a:buChar char="‒"/>
              <a:defRPr/>
            </a:pPr>
            <a:r>
              <a:rPr lang="el-GR" dirty="0" smtClean="0">
                <a:solidFill>
                  <a:srgbClr val="002060"/>
                </a:solidFill>
              </a:rPr>
              <a:t>Πρόσβαση από τους  γονείς και τους αδιόριστους εκπαιδευτικούς</a:t>
            </a:r>
            <a:endParaRPr lang="el-GR" dirty="0" smtClean="0">
              <a:solidFill>
                <a:srgbClr val="002060"/>
              </a:solidFill>
            </a:endParaRP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endParaRPr lang="el-GR" dirty="0" smtClean="0">
              <a:solidFill>
                <a:srgbClr val="00206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525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Αποτέλεσμα εικόνας για busy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8926" y="1785926"/>
            <a:ext cx="3143272" cy="3786214"/>
          </a:xfrm>
          <a:prstGeom prst="rect">
            <a:avLst/>
          </a:prstGeom>
          <a:noFill/>
        </p:spPr>
      </p:pic>
      <p:sp>
        <p:nvSpPr>
          <p:cNvPr id="19" name="14 - Υπότιτλος"/>
          <p:cNvSpPr txBox="1">
            <a:spLocks/>
          </p:cNvSpPr>
          <p:nvPr/>
        </p:nvSpPr>
        <p:spPr>
          <a:xfrm>
            <a:off x="6357950" y="1428736"/>
            <a:ext cx="2571768" cy="4572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r>
              <a:rPr lang="el-GR" dirty="0" smtClean="0">
                <a:solidFill>
                  <a:srgbClr val="002060"/>
                </a:solidFill>
              </a:rPr>
              <a:t>Εκμάθηση εκπαιδευτικών εννοιών μέσα από ευχάριστο τρόπο</a:t>
            </a: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endParaRPr lang="el-GR" dirty="0" smtClean="0">
              <a:solidFill>
                <a:srgbClr val="002060"/>
              </a:solidFill>
            </a:endParaRP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r>
              <a:rPr lang="el-GR" dirty="0" smtClean="0">
                <a:solidFill>
                  <a:srgbClr val="002060"/>
                </a:solidFill>
              </a:rPr>
              <a:t> Βοήθημα για αποφοίτους Ι.Ε.Κ. τμήματος Βρεφονηπιοκόμου</a:t>
            </a: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‒"/>
              <a:tabLst/>
              <a:defRPr/>
            </a:pPr>
            <a:endParaRPr lang="el-GR" dirty="0" smtClean="0">
              <a:solidFill>
                <a:srgbClr val="002060"/>
              </a:solidFill>
            </a:endParaRPr>
          </a:p>
          <a:p>
            <a:pPr marL="171450" lvl="0" indent="-171450">
              <a:spcBef>
                <a:spcPct val="20000"/>
              </a:spcBef>
              <a:buFont typeface="Calibri" pitchFamily="34" charset="0"/>
              <a:buChar char="‒"/>
              <a:defRPr/>
            </a:pPr>
            <a:r>
              <a:rPr lang="el-GR" dirty="0" smtClean="0">
                <a:solidFill>
                  <a:srgbClr val="002060"/>
                </a:solidFill>
              </a:rPr>
              <a:t>Βοήθημα για </a:t>
            </a:r>
            <a:r>
              <a:rPr lang="el-GR" dirty="0" smtClean="0">
                <a:solidFill>
                  <a:srgbClr val="002060"/>
                </a:solidFill>
              </a:rPr>
              <a:t>καθηγητές </a:t>
            </a:r>
            <a:r>
              <a:rPr lang="el-GR" dirty="0" smtClean="0">
                <a:solidFill>
                  <a:srgbClr val="002060"/>
                </a:solidFill>
              </a:rPr>
              <a:t>Ι.Ε.Κ. τμήματος </a:t>
            </a:r>
            <a:r>
              <a:rPr lang="el-GR" dirty="0" smtClean="0">
                <a:solidFill>
                  <a:srgbClr val="002060"/>
                </a:solidFill>
              </a:rPr>
              <a:t>Βρεφονηπιοκόμου</a:t>
            </a:r>
          </a:p>
          <a:p>
            <a:pPr marL="171450" lvl="0" indent="-171450">
              <a:spcBef>
                <a:spcPct val="20000"/>
              </a:spcBef>
              <a:buFont typeface="Calibri" pitchFamily="34" charset="0"/>
              <a:buChar char="‒"/>
              <a:defRPr/>
            </a:pPr>
            <a:endParaRPr lang="el-GR" dirty="0" smtClean="0">
              <a:solidFill>
                <a:srgbClr val="002060"/>
              </a:solidFill>
            </a:endParaRPr>
          </a:p>
          <a:p>
            <a:pPr marL="171450" lvl="0" indent="-171450">
              <a:spcBef>
                <a:spcPct val="20000"/>
              </a:spcBef>
              <a:buFont typeface="Calibri" pitchFamily="34" charset="0"/>
              <a:buChar char="‒"/>
              <a:defRPr/>
            </a:pPr>
            <a:r>
              <a:rPr lang="el-GR" dirty="0" smtClean="0">
                <a:solidFill>
                  <a:srgbClr val="002060"/>
                </a:solidFill>
              </a:rPr>
              <a:t>Εξάσκηση γνώσεων μέσα από εργασίες και ασκήσεις</a:t>
            </a:r>
            <a:endParaRPr lang="el-GR" dirty="0" smtClean="0">
              <a:solidFill>
                <a:srgbClr val="002060"/>
              </a:solidFill>
            </a:endParaRPr>
          </a:p>
          <a:p>
            <a:pPr marL="171450" marR="0" lvl="0" indent="-17145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l-GR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14 - Υπότιτλος"/>
          <p:cNvSpPr txBox="1">
            <a:spLocks/>
          </p:cNvSpPr>
          <p:nvPr/>
        </p:nvSpPr>
        <p:spPr>
          <a:xfrm>
            <a:off x="214282" y="785794"/>
            <a:ext cx="8215370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l-GR" sz="2000" b="1" dirty="0" smtClean="0">
                <a:solidFill>
                  <a:srgbClr val="002060"/>
                </a:solidFill>
              </a:rPr>
              <a:t>Και τελικά</a:t>
            </a:r>
            <a:r>
              <a:rPr kumimoji="0" lang="el-GR" sz="20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τα συμπεράσματα μας οδήγησαν στην υλοποίηση</a:t>
            </a:r>
            <a:endParaRPr kumimoji="0" lang="el-GR" sz="2000" b="1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Προτάσεις…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18 - Ορθογώνιο"/>
          <p:cNvSpPr/>
          <p:nvPr/>
        </p:nvSpPr>
        <p:spPr>
          <a:xfrm>
            <a:off x="3143208" y="785794"/>
            <a:ext cx="600079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200000"/>
              </a:lnSpc>
            </a:pPr>
            <a:r>
              <a:rPr lang="el-GR" dirty="0" smtClean="0">
                <a:solidFill>
                  <a:srgbClr val="002060"/>
                </a:solidFill>
              </a:rPr>
              <a:t>Μελλοντικά η εκπαιδευτική αυτή πλατφόρμα θα μπορούσε:</a:t>
            </a:r>
          </a:p>
          <a:p>
            <a:pPr marL="355600" indent="-35560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el-GR" dirty="0" smtClean="0">
                <a:solidFill>
                  <a:srgbClr val="002060"/>
                </a:solidFill>
              </a:rPr>
              <a:t>Σύνδεση με εφαρμογή κινητού ή άλλων συσκευών</a:t>
            </a:r>
          </a:p>
          <a:p>
            <a:pPr marL="355600" indent="-35560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el-GR" dirty="0" smtClean="0">
                <a:solidFill>
                  <a:srgbClr val="002060"/>
                </a:solidFill>
              </a:rPr>
              <a:t> Αυτόματη ενημέρωση του χρήση για οτιδήποτε νέο στην ηλεκτρονική πλατφόρμα </a:t>
            </a:r>
          </a:p>
          <a:p>
            <a:pPr marL="355600" indent="-35560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el-GR" dirty="0" smtClean="0">
                <a:solidFill>
                  <a:srgbClr val="002060"/>
                </a:solidFill>
              </a:rPr>
              <a:t>Κατασκευή εικονικών εργαστηρίων </a:t>
            </a:r>
          </a:p>
          <a:p>
            <a:pPr marL="355600" indent="-355600" algn="just">
              <a:lnSpc>
                <a:spcPct val="200000"/>
              </a:lnSpc>
              <a:buFont typeface="Wingdings" pitchFamily="2" charset="2"/>
              <a:buChar char="ü"/>
            </a:pPr>
            <a:endParaRPr lang="el-GR" sz="1600" dirty="0" smtClean="0">
              <a:solidFill>
                <a:srgbClr val="002060"/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525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 descr="Αποτέλεσμα εικόνας για e learni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1377633">
            <a:off x="735147" y="1431978"/>
            <a:ext cx="2377765" cy="2073251"/>
          </a:xfrm>
          <a:prstGeom prst="rect">
            <a:avLst/>
          </a:prstGeom>
          <a:noFill/>
        </p:spPr>
      </p:pic>
      <p:sp>
        <p:nvSpPr>
          <p:cNvPr id="16" name="15 - Ορθογώνιο"/>
          <p:cNvSpPr/>
          <p:nvPr/>
        </p:nvSpPr>
        <p:spPr>
          <a:xfrm>
            <a:off x="0" y="3357562"/>
            <a:ext cx="600079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el-GR" dirty="0" smtClean="0">
                <a:solidFill>
                  <a:srgbClr val="002060"/>
                </a:solidFill>
              </a:rPr>
              <a:t>Σύγχρονη τηλεδιάσκεψη - </a:t>
            </a:r>
            <a:r>
              <a:rPr lang="en-US" dirty="0" err="1" smtClean="0">
                <a:solidFill>
                  <a:srgbClr val="002060"/>
                </a:solidFill>
              </a:rPr>
              <a:t>BigBlueButton</a:t>
            </a:r>
            <a:r>
              <a:rPr lang="el-GR" dirty="0" smtClean="0">
                <a:solidFill>
                  <a:srgbClr val="002060"/>
                </a:solidFill>
              </a:rPr>
              <a:t> </a:t>
            </a:r>
            <a:endParaRPr lang="el-GR" dirty="0" smtClean="0">
              <a:solidFill>
                <a:srgbClr val="002060"/>
              </a:solidFill>
            </a:endParaRPr>
          </a:p>
          <a:p>
            <a:pPr marL="355600" indent="-35560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el-GR" dirty="0" smtClean="0">
                <a:solidFill>
                  <a:srgbClr val="002060"/>
                </a:solidFill>
              </a:rPr>
              <a:t>Εμπλουτισμός </a:t>
            </a:r>
            <a:r>
              <a:rPr lang="el-GR" dirty="0" smtClean="0">
                <a:solidFill>
                  <a:srgbClr val="002060"/>
                </a:solidFill>
              </a:rPr>
              <a:t>περιεχομένου με τις ενότητες:</a:t>
            </a:r>
          </a:p>
          <a:p>
            <a:pPr marL="1270000" lvl="2" indent="-355600" algn="just">
              <a:lnSpc>
                <a:spcPct val="200000"/>
              </a:lnSpc>
              <a:buFontTx/>
              <a:buChar char="-"/>
            </a:pPr>
            <a:r>
              <a:rPr lang="el-GR" dirty="0" smtClean="0">
                <a:solidFill>
                  <a:srgbClr val="002060"/>
                </a:solidFill>
              </a:rPr>
              <a:t>Νηπιακή Παιδαγωγική</a:t>
            </a:r>
          </a:p>
          <a:p>
            <a:pPr marL="1270000" lvl="2" indent="-355600" algn="just">
              <a:lnSpc>
                <a:spcPct val="200000"/>
              </a:lnSpc>
              <a:buFontTx/>
              <a:buChar char="-"/>
            </a:pPr>
            <a:r>
              <a:rPr lang="el-GR" dirty="0" smtClean="0">
                <a:solidFill>
                  <a:srgbClr val="002060"/>
                </a:solidFill>
              </a:rPr>
              <a:t>Τεχνικά</a:t>
            </a:r>
          </a:p>
          <a:p>
            <a:pPr marL="1270000" lvl="2" indent="-355600" algn="just">
              <a:lnSpc>
                <a:spcPct val="200000"/>
              </a:lnSpc>
              <a:buFontTx/>
              <a:buChar char="-"/>
            </a:pPr>
            <a:r>
              <a:rPr lang="el-GR" dirty="0" smtClean="0">
                <a:solidFill>
                  <a:srgbClr val="002060"/>
                </a:solidFill>
              </a:rPr>
              <a:t>Παιδική Λογοτεχνία </a:t>
            </a:r>
          </a:p>
          <a:p>
            <a:pPr marL="355600" indent="-355600" algn="just">
              <a:lnSpc>
                <a:spcPct val="200000"/>
              </a:lnSpc>
              <a:buFont typeface="Wingdings" pitchFamily="2" charset="2"/>
              <a:buChar char="ü"/>
            </a:pPr>
            <a:endParaRPr lang="el-GR" sz="1600" dirty="0" smtClean="0">
              <a:solidFill>
                <a:srgbClr val="002060"/>
              </a:solidFill>
            </a:endParaRPr>
          </a:p>
        </p:txBody>
      </p:sp>
      <p:pic>
        <p:nvPicPr>
          <p:cNvPr id="7172" name="Picture 4" descr="Σχετική εικόνα"/>
          <p:cNvPicPr>
            <a:picLocks noChangeAspect="1" noChangeArrowheads="1"/>
          </p:cNvPicPr>
          <p:nvPr/>
        </p:nvPicPr>
        <p:blipFill>
          <a:blip r:embed="rId10"/>
          <a:srcRect l="3571" t="2708" r="1785" b="2526"/>
          <a:stretch>
            <a:fillRect/>
          </a:stretch>
        </p:blipFill>
        <p:spPr bwMode="auto">
          <a:xfrm>
            <a:off x="4857752" y="3643314"/>
            <a:ext cx="3786214" cy="2500330"/>
          </a:xfrm>
          <a:prstGeom prst="rect">
            <a:avLst/>
          </a:prstGeom>
          <a:noFill/>
        </p:spPr>
      </p:pic>
      <p:pic>
        <p:nvPicPr>
          <p:cNvPr id="5124" name="Picture 4" descr="Σχετική εικόνα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209090">
            <a:off x="7005481" y="2425666"/>
            <a:ext cx="1923184" cy="1591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sp>
        <p:nvSpPr>
          <p:cNvPr id="8" name="3 - Θέση περιεχομένου"/>
          <p:cNvSpPr txBox="1">
            <a:spLocks/>
          </p:cNvSpPr>
          <p:nvPr/>
        </p:nvSpPr>
        <p:spPr>
          <a:xfrm>
            <a:off x="428596" y="12858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l-GR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  <a:defRPr/>
            </a:pPr>
            <a:r>
              <a:rPr lang="el-GR" sz="2400" i="1" dirty="0" smtClean="0">
                <a:solidFill>
                  <a:srgbClr val="002060"/>
                </a:solidFill>
              </a:rPr>
              <a:t>«Οι σύγχρονες μορφές εξ αποστάσεως εκπαίδευσης επιχειρούν να φέρουν τον εκπαιδευόμενο στο κέντρο της μαθησιακής διαδικασίας»   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  <a:defRPr/>
            </a:pPr>
            <a:endParaRPr lang="el-GR" sz="2400" dirty="0" smtClean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  <a:defRPr/>
            </a:pPr>
            <a:r>
              <a:rPr lang="el-GR" sz="2400" dirty="0" err="1" smtClean="0">
                <a:solidFill>
                  <a:srgbClr val="002060"/>
                </a:solidFill>
              </a:rPr>
              <a:t>Μπαλαούρας</a:t>
            </a:r>
            <a:r>
              <a:rPr lang="el-GR" sz="2400" dirty="0" smtClean="0">
                <a:solidFill>
                  <a:srgbClr val="002060"/>
                </a:solidFill>
              </a:rPr>
              <a:t> Π.  2002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l-G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- Ορθογώνιο"/>
          <p:cNvSpPr/>
          <p:nvPr/>
        </p:nvSpPr>
        <p:spPr>
          <a:xfrm>
            <a:off x="0" y="21429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Ασύγχρονη Εκπαίδευση στην Προσχολική Ηλικία</a:t>
            </a:r>
            <a:endParaRPr lang="el-GR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525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- Εικόνα" descr="Thank-You-word-cloud-1024x7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9144000" cy="5107706"/>
          </a:xfrm>
          <a:prstGeom prst="rect">
            <a:avLst/>
          </a:prstGeom>
        </p:spPr>
      </p:pic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14 - Υπότιτλος"/>
          <p:cNvSpPr>
            <a:spLocks noGrp="1"/>
          </p:cNvSpPr>
          <p:nvPr>
            <p:ph type="subTitle" idx="1"/>
          </p:nvPr>
        </p:nvSpPr>
        <p:spPr>
          <a:xfrm>
            <a:off x="214282" y="1142984"/>
            <a:ext cx="8715436" cy="4929222"/>
          </a:xfrm>
        </p:spPr>
        <p:txBody>
          <a:bodyPr/>
          <a:lstStyle/>
          <a:p>
            <a:endParaRPr lang="el-GR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50" y="6267450"/>
            <a:ext cx="91249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Σειρά Ερωτημάτων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14 - Υπότιτλος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8143932" cy="5072098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70000"/>
              </a:lnSpc>
            </a:pPr>
            <a:r>
              <a:rPr lang="el-GR" sz="8000" i="1" dirty="0" smtClean="0">
                <a:solidFill>
                  <a:srgbClr val="002060"/>
                </a:solidFill>
              </a:rPr>
              <a:t>- Τί είναι τελικά η περιβόητη Τηλεκπαίδευση</a:t>
            </a:r>
            <a:r>
              <a:rPr lang="en-US" sz="8000" i="1" dirty="0" smtClean="0">
                <a:solidFill>
                  <a:srgbClr val="002060"/>
                </a:solidFill>
              </a:rPr>
              <a:t>?</a:t>
            </a:r>
          </a:p>
          <a:p>
            <a:pPr algn="l">
              <a:lnSpc>
                <a:spcPct val="170000"/>
              </a:lnSpc>
              <a:buFontTx/>
              <a:buChar char="-"/>
            </a:pPr>
            <a:r>
              <a:rPr lang="el-GR" sz="8000" i="1" dirty="0" smtClean="0">
                <a:solidFill>
                  <a:srgbClr val="002060"/>
                </a:solidFill>
              </a:rPr>
              <a:t>Ποιες είναι οι μορφές της?</a:t>
            </a:r>
          </a:p>
          <a:p>
            <a:pPr algn="l">
              <a:lnSpc>
                <a:spcPct val="170000"/>
              </a:lnSpc>
              <a:buFontTx/>
              <a:buChar char="-"/>
            </a:pPr>
            <a:r>
              <a:rPr lang="el-GR" sz="8000" i="1" dirty="0" smtClean="0">
                <a:solidFill>
                  <a:srgbClr val="002060"/>
                </a:solidFill>
              </a:rPr>
              <a:t>Το </a:t>
            </a:r>
            <a:r>
              <a:rPr lang="en-US" sz="8000" i="1" dirty="0" smtClean="0">
                <a:solidFill>
                  <a:srgbClr val="002060"/>
                </a:solidFill>
              </a:rPr>
              <a:t>e-learning </a:t>
            </a:r>
            <a:r>
              <a:rPr lang="el-GR" sz="8000" i="1" dirty="0" smtClean="0">
                <a:solidFill>
                  <a:srgbClr val="002060"/>
                </a:solidFill>
              </a:rPr>
              <a:t>στην Ελλάδα!</a:t>
            </a:r>
          </a:p>
          <a:p>
            <a:pPr algn="l">
              <a:lnSpc>
                <a:spcPct val="170000"/>
              </a:lnSpc>
              <a:buFontTx/>
              <a:buChar char="-"/>
            </a:pPr>
            <a:r>
              <a:rPr lang="el-GR" sz="8000" i="1" dirty="0" smtClean="0">
                <a:solidFill>
                  <a:srgbClr val="002060"/>
                </a:solidFill>
              </a:rPr>
              <a:t> Σε ποιους απευθύνεται?</a:t>
            </a:r>
          </a:p>
          <a:p>
            <a:pPr algn="l">
              <a:lnSpc>
                <a:spcPct val="170000"/>
              </a:lnSpc>
              <a:buFontTx/>
              <a:buChar char="-"/>
            </a:pPr>
            <a:r>
              <a:rPr lang="el-GR" sz="8000" i="1" dirty="0" smtClean="0">
                <a:solidFill>
                  <a:srgbClr val="002060"/>
                </a:solidFill>
              </a:rPr>
              <a:t> Υπάρχουν κίνδυνοι? </a:t>
            </a:r>
          </a:p>
          <a:p>
            <a:pPr algn="l">
              <a:lnSpc>
                <a:spcPct val="170000"/>
              </a:lnSpc>
              <a:buFontTx/>
              <a:buChar char="-"/>
            </a:pPr>
            <a:r>
              <a:rPr lang="el-GR" sz="8000" i="1" dirty="0" smtClean="0">
                <a:solidFill>
                  <a:srgbClr val="002060"/>
                </a:solidFill>
              </a:rPr>
              <a:t>Γιατί η Προσχολική ηλικία είναι σημαντική?</a:t>
            </a:r>
          </a:p>
          <a:p>
            <a:pPr algn="l">
              <a:lnSpc>
                <a:spcPct val="170000"/>
              </a:lnSpc>
              <a:buFontTx/>
              <a:buChar char="-"/>
            </a:pPr>
            <a:r>
              <a:rPr lang="el-GR" sz="8000" i="1" dirty="0" smtClean="0">
                <a:solidFill>
                  <a:srgbClr val="002060"/>
                </a:solidFill>
              </a:rPr>
              <a:t> Πώς συνδέεται η τηλεκπαίδευση με την προσχολική ηλικία? </a:t>
            </a:r>
          </a:p>
          <a:p>
            <a:pPr algn="l">
              <a:lnSpc>
                <a:spcPct val="170000"/>
              </a:lnSpc>
              <a:buFontTx/>
              <a:buChar char="-"/>
            </a:pPr>
            <a:r>
              <a:rPr lang="el-GR" sz="8000" i="1" dirty="0" smtClean="0">
                <a:solidFill>
                  <a:srgbClr val="002060"/>
                </a:solidFill>
              </a:rPr>
              <a:t> Γιατί </a:t>
            </a:r>
            <a:r>
              <a:rPr lang="en-US" sz="8000" i="1" dirty="0" smtClean="0">
                <a:solidFill>
                  <a:srgbClr val="002060"/>
                </a:solidFill>
              </a:rPr>
              <a:t>Open e-class?</a:t>
            </a:r>
            <a:endParaRPr lang="el-GR" sz="8000" i="1" dirty="0" smtClean="0">
              <a:solidFill>
                <a:srgbClr val="002060"/>
              </a:solidFill>
            </a:endParaRPr>
          </a:p>
          <a:p>
            <a:pPr algn="l">
              <a:lnSpc>
                <a:spcPct val="170000"/>
              </a:lnSpc>
              <a:buFontTx/>
              <a:buChar char="-"/>
            </a:pPr>
            <a:r>
              <a:rPr lang="el-GR" sz="8000" i="1" dirty="0" smtClean="0">
                <a:solidFill>
                  <a:srgbClr val="002060"/>
                </a:solidFill>
              </a:rPr>
              <a:t> Εμείς τι ακριβώς κάναμε?</a:t>
            </a:r>
          </a:p>
          <a:p>
            <a:pPr algn="l"/>
            <a:endParaRPr lang="el-GR" i="1" dirty="0" smtClean="0">
              <a:solidFill>
                <a:srgbClr val="002060"/>
              </a:solidFill>
            </a:endParaRPr>
          </a:p>
          <a:p>
            <a:pPr algn="l"/>
            <a:endParaRPr lang="el-GR" i="1" dirty="0" smtClean="0">
              <a:solidFill>
                <a:srgbClr val="002060"/>
              </a:solidFill>
            </a:endParaRPr>
          </a:p>
          <a:p>
            <a:pPr algn="l"/>
            <a:endParaRPr lang="el-GR" i="1" dirty="0" smtClean="0">
              <a:solidFill>
                <a:srgbClr val="002060"/>
              </a:solidFill>
            </a:endParaRPr>
          </a:p>
          <a:p>
            <a:pPr algn="l"/>
            <a:r>
              <a:rPr lang="el-GR" i="1" dirty="0" smtClean="0">
                <a:solidFill>
                  <a:srgbClr val="002060"/>
                </a:solidFill>
              </a:rPr>
              <a:t> </a:t>
            </a:r>
            <a:endParaRPr lang="en-US" i="1" dirty="0" smtClean="0">
              <a:solidFill>
                <a:srgbClr val="002060"/>
              </a:solidFill>
            </a:endParaRPr>
          </a:p>
          <a:p>
            <a:pPr algn="l"/>
            <a:endParaRPr lang="el-GR" i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525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Τί είναι τελικά η περιβόητη Τηλεκπαίδευση;</a:t>
            </a:r>
          </a:p>
          <a:p>
            <a:pPr indent="355600"/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14 - Υπότιτλος"/>
          <p:cNvSpPr>
            <a:spLocks noGrp="1"/>
          </p:cNvSpPr>
          <p:nvPr>
            <p:ph type="subTitle" idx="1"/>
          </p:nvPr>
        </p:nvSpPr>
        <p:spPr>
          <a:xfrm>
            <a:off x="214282" y="1142984"/>
            <a:ext cx="8715436" cy="492922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l-GR" sz="1900" dirty="0" smtClean="0">
                <a:solidFill>
                  <a:srgbClr val="002060"/>
                </a:solidFill>
              </a:rPr>
              <a:t>Η έκφραση «εκπαίδευση από απόσταση», ευρέως </a:t>
            </a:r>
            <a:r>
              <a:rPr lang="el-GR" sz="1900" i="1" dirty="0" smtClean="0">
                <a:solidFill>
                  <a:srgbClr val="002060"/>
                </a:solidFill>
              </a:rPr>
              <a:t>Τηλεκπαίδευση</a:t>
            </a:r>
            <a:r>
              <a:rPr lang="el-GR" sz="1900" dirty="0" smtClean="0">
                <a:solidFill>
                  <a:srgbClr val="002060"/>
                </a:solidFill>
              </a:rPr>
              <a:t>, χρησιμοποιείται προκειμένου να περιγράψουμε μία εκπαιδευτική διαδικασία κατά την οποία εκπαιδευτής και εκπαιδευόμενος βρίσκονται σε διαφορετικούς, γεωγραφικά χώρους, εκμηδενίζοντας την απόσταση μεταξύ τους. </a:t>
            </a:r>
          </a:p>
          <a:p>
            <a:pPr algn="just">
              <a:lnSpc>
                <a:spcPct val="150000"/>
              </a:lnSpc>
            </a:pPr>
            <a:r>
              <a:rPr lang="el-GR" sz="1900" dirty="0" smtClean="0">
                <a:solidFill>
                  <a:srgbClr val="002060"/>
                </a:solidFill>
              </a:rPr>
              <a:t>Μία μορφή ελεύθερης εκπαίδευσης με εκπαιδευτή και εκπαιδευόμενο να χρησιμοποιούνε συγκεκριμένα μέσα αμφίδρομης επικοινωνίας, σύγχρονης ή ασύγχρονης τεχνολογικής φύσης</a:t>
            </a:r>
            <a:r>
              <a:rPr lang="el-GR" sz="2000" dirty="0" smtClean="0"/>
              <a:t>.</a:t>
            </a:r>
            <a:endParaRPr lang="en-US" sz="20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525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9" name="Picture 3" descr="Σχετική εικόνα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29111" y="3357562"/>
            <a:ext cx="4672045" cy="2920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ι μορφές της Τηλεκπαίδευσης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18 - Διάγραμμα"/>
          <p:cNvGraphicFramePr/>
          <p:nvPr/>
        </p:nvGraphicFramePr>
        <p:xfrm>
          <a:off x="285720" y="1071546"/>
          <a:ext cx="857256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2" name="21 - Ορθογώνιο"/>
          <p:cNvSpPr/>
          <p:nvPr/>
        </p:nvSpPr>
        <p:spPr>
          <a:xfrm>
            <a:off x="500034" y="1285860"/>
            <a:ext cx="2786082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Εξατομικευμένος</a:t>
            </a:r>
          </a:p>
          <a:p>
            <a:pPr lvl="0" algn="ctr"/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ρυθμός </a:t>
            </a:r>
          </a:p>
          <a:p>
            <a:pPr lvl="0" algn="ctr"/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</a:t>
            </a:r>
          </a:p>
          <a:p>
            <a:pPr lvl="0" algn="ctr"/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l-G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self</a:t>
            </a:r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</a:t>
            </a:r>
            <a:r>
              <a:rPr lang="el-G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paced</a:t>
            </a:r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l-G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trainin</a:t>
            </a:r>
            <a:r>
              <a:rPr lang="el-G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l-GR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l-GR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22 - Ορθογώνιο"/>
          <p:cNvSpPr/>
          <p:nvPr/>
        </p:nvSpPr>
        <p:spPr>
          <a:xfrm>
            <a:off x="500034" y="2928934"/>
            <a:ext cx="2786082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Ασύγχρονη τηλεκπαίδευση – </a:t>
            </a:r>
          </a:p>
          <a:p>
            <a:pPr lvl="0" algn="ctr"/>
            <a:r>
              <a:rPr lang="el-G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asynchronous</a:t>
            </a:r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lvl="0" algn="ctr"/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</a:t>
            </a:r>
            <a:r>
              <a:rPr lang="el-G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learning</a:t>
            </a:r>
            <a:endParaRPr lang="el-G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l-GR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23 - Ορθογώνιο"/>
          <p:cNvSpPr/>
          <p:nvPr/>
        </p:nvSpPr>
        <p:spPr>
          <a:xfrm>
            <a:off x="500034" y="4786322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Σύγχρονη τηλεκπαίδευση</a:t>
            </a:r>
          </a:p>
          <a:p>
            <a:pPr lvl="0" algn="ctr"/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</a:t>
            </a:r>
            <a:r>
              <a:rPr lang="el-G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synchronous</a:t>
            </a:r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lvl="0" algn="ctr"/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</a:t>
            </a:r>
            <a:r>
              <a:rPr lang="el-G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learning</a:t>
            </a:r>
            <a:endParaRPr lang="el-G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ο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Learning  </a:t>
            </a:r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στην Ελλάδα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18 - Διάγραμμα"/>
          <p:cNvGraphicFramePr/>
          <p:nvPr/>
        </p:nvGraphicFramePr>
        <p:xfrm>
          <a:off x="285720" y="1142984"/>
          <a:ext cx="857256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Απευθύνεται σε…..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14 - Υπότιτλος"/>
          <p:cNvSpPr>
            <a:spLocks noGrp="1"/>
          </p:cNvSpPr>
          <p:nvPr>
            <p:ph type="subTitle" idx="1"/>
          </p:nvPr>
        </p:nvSpPr>
        <p:spPr>
          <a:xfrm>
            <a:off x="214282" y="1000108"/>
            <a:ext cx="8715436" cy="5214974"/>
          </a:xfrm>
        </p:spPr>
        <p:txBody>
          <a:bodyPr>
            <a:noAutofit/>
          </a:bodyPr>
          <a:lstStyle/>
          <a:p>
            <a:pPr marL="174625" indent="-174625" algn="just">
              <a:lnSpc>
                <a:spcPct val="150000"/>
              </a:lnSpc>
              <a:buFont typeface="Calibri" pitchFamily="34" charset="0"/>
              <a:buChar char="‒"/>
            </a:pPr>
            <a:r>
              <a:rPr lang="el-GR" sz="1600" dirty="0" smtClean="0">
                <a:solidFill>
                  <a:srgbClr val="002060"/>
                </a:solidFill>
              </a:rPr>
              <a:t>Κάθε άνθρωπος οποιασδήποτε ηλικίας και επαγγέλματος, </a:t>
            </a:r>
            <a:r>
              <a:rPr lang="el-GR" sz="1600" dirty="0" smtClean="0">
                <a:solidFill>
                  <a:srgbClr val="002060"/>
                </a:solidFill>
              </a:rPr>
              <a:t>κερδίζει </a:t>
            </a:r>
            <a:r>
              <a:rPr lang="el-GR" sz="1600" dirty="0" smtClean="0">
                <a:solidFill>
                  <a:srgbClr val="002060"/>
                </a:solidFill>
              </a:rPr>
              <a:t>χρόνο και επιπλέον γνώση</a:t>
            </a:r>
          </a:p>
          <a:p>
            <a:pPr marL="174625" indent="-174625" algn="just">
              <a:lnSpc>
                <a:spcPct val="150000"/>
              </a:lnSpc>
              <a:buFont typeface="Calibri" pitchFamily="34" charset="0"/>
              <a:buChar char="‒"/>
            </a:pPr>
            <a:r>
              <a:rPr lang="el-GR" sz="1600" dirty="0" smtClean="0">
                <a:solidFill>
                  <a:srgbClr val="002060"/>
                </a:solidFill>
              </a:rPr>
              <a:t>Ενήλικες που εργάζονται, για να αυξήσουν τις γνώσεις τους αποκτώντας διαρκή κατάρτιση πάνω στο επάγγελμα τους</a:t>
            </a:r>
          </a:p>
          <a:p>
            <a:pPr marL="174625" indent="-174625" algn="just">
              <a:lnSpc>
                <a:spcPct val="150000"/>
              </a:lnSpc>
              <a:buFont typeface="Calibri" pitchFamily="34" charset="0"/>
              <a:buChar char="‒"/>
            </a:pPr>
            <a:r>
              <a:rPr lang="el-GR" sz="1600" dirty="0" smtClean="0">
                <a:solidFill>
                  <a:srgbClr val="002060"/>
                </a:solidFill>
              </a:rPr>
              <a:t>Πανεπιστήμια ανώτερης εκπαίδευσης</a:t>
            </a:r>
          </a:p>
          <a:p>
            <a:pPr marL="174625" indent="-174625" algn="just">
              <a:lnSpc>
                <a:spcPct val="150000"/>
              </a:lnSpc>
              <a:buFont typeface="Calibri" pitchFamily="34" charset="0"/>
              <a:buChar char="‒"/>
            </a:pPr>
            <a:r>
              <a:rPr lang="el-GR" sz="1600" dirty="0" smtClean="0">
                <a:solidFill>
                  <a:srgbClr val="002060"/>
                </a:solidFill>
              </a:rPr>
              <a:t>Άτομα που δεν μπορούν να παρακολουθήσουν μαθήματα στα σχολεία διότι βρίσκονται σε απρόσιτες περιοχές</a:t>
            </a:r>
          </a:p>
          <a:p>
            <a:pPr marL="171450" indent="-171450" algn="l">
              <a:lnSpc>
                <a:spcPct val="150000"/>
              </a:lnSpc>
              <a:buFont typeface="Calibri" pitchFamily="34" charset="0"/>
              <a:buChar char="‒"/>
            </a:pPr>
            <a:r>
              <a:rPr lang="el-GR" sz="1600" dirty="0" smtClean="0">
                <a:solidFill>
                  <a:srgbClr val="002060"/>
                </a:solidFill>
              </a:rPr>
              <a:t>Εργοδότες οι οποίοι επιθυμούν την επιμόρφωση των </a:t>
            </a:r>
            <a:br>
              <a:rPr lang="el-GR" sz="1600" dirty="0" smtClean="0">
                <a:solidFill>
                  <a:srgbClr val="002060"/>
                </a:solidFill>
              </a:rPr>
            </a:br>
            <a:r>
              <a:rPr lang="el-GR" sz="1600" dirty="0" smtClean="0">
                <a:solidFill>
                  <a:srgbClr val="002060"/>
                </a:solidFill>
              </a:rPr>
              <a:t>υπαλλήλων και ταυτόχρονα τη μείωση των δαπανών </a:t>
            </a:r>
            <a:br>
              <a:rPr lang="el-GR" sz="1600" dirty="0" smtClean="0">
                <a:solidFill>
                  <a:srgbClr val="002060"/>
                </a:solidFill>
              </a:rPr>
            </a:br>
            <a:r>
              <a:rPr lang="el-GR" sz="1600" dirty="0" smtClean="0">
                <a:solidFill>
                  <a:srgbClr val="002060"/>
                </a:solidFill>
              </a:rPr>
              <a:t>κατά την αποστολή τους</a:t>
            </a:r>
          </a:p>
          <a:p>
            <a:pPr marL="171450" indent="-171450" algn="l">
              <a:lnSpc>
                <a:spcPct val="150000"/>
              </a:lnSpc>
              <a:buFont typeface="Calibri" pitchFamily="34" charset="0"/>
              <a:buChar char="‒"/>
            </a:pPr>
            <a:r>
              <a:rPr lang="el-GR" sz="1600" dirty="0" smtClean="0">
                <a:solidFill>
                  <a:srgbClr val="002060"/>
                </a:solidFill>
              </a:rPr>
              <a:t>Άτομα με ειδικές ανάγκες μέσα από κατάλληλα </a:t>
            </a:r>
            <a:br>
              <a:rPr lang="el-GR" sz="1600" dirty="0" smtClean="0">
                <a:solidFill>
                  <a:srgbClr val="002060"/>
                </a:solidFill>
              </a:rPr>
            </a:br>
            <a:r>
              <a:rPr lang="el-GR" sz="1600" dirty="0" smtClean="0">
                <a:solidFill>
                  <a:srgbClr val="002060"/>
                </a:solidFill>
              </a:rPr>
              <a:t>διαμορφωμένες ηλεκτρονικές πλατφόρμες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 descr="C:\Users\Lia\Desktop\Επιφάνεια_Εργασίας\ΤΕΙ\ΤΕΙ\media_literacy_georgesiemens_emerging_trends_technology_education_id37876891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00694" y="3214686"/>
            <a:ext cx="2628069" cy="2921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Κίνδυνοι υπάρχουν!</a:t>
            </a:r>
          </a:p>
          <a:p>
            <a:pPr indent="355600"/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14 - Υπότιτλος"/>
          <p:cNvSpPr>
            <a:spLocks noGrp="1"/>
          </p:cNvSpPr>
          <p:nvPr>
            <p:ph type="subTitle" idx="1"/>
          </p:nvPr>
        </p:nvSpPr>
        <p:spPr>
          <a:xfrm>
            <a:off x="214282" y="1071546"/>
            <a:ext cx="8715436" cy="4929222"/>
          </a:xfrm>
        </p:spPr>
        <p:txBody>
          <a:bodyPr>
            <a:normAutofit/>
          </a:bodyPr>
          <a:lstStyle/>
          <a:p>
            <a:pPr marL="228600" indent="-228600" algn="just">
              <a:lnSpc>
                <a:spcPct val="150000"/>
              </a:lnSpc>
              <a:buFontTx/>
              <a:buChar char="-"/>
            </a:pPr>
            <a:r>
              <a:rPr lang="el-GR" sz="1600" dirty="0" smtClean="0">
                <a:solidFill>
                  <a:srgbClr val="002060"/>
                </a:solidFill>
              </a:rPr>
              <a:t> Άδειασμα των αιθουσών και αποξένωση των συμμετεχόντων στην εκπαιδευτική διαδικασία </a:t>
            </a:r>
          </a:p>
          <a:p>
            <a:pPr marL="228600" indent="-228600" algn="just">
              <a:lnSpc>
                <a:spcPct val="150000"/>
              </a:lnSpc>
              <a:buFontTx/>
              <a:buChar char="-"/>
            </a:pPr>
            <a:r>
              <a:rPr lang="el-GR" sz="1600" dirty="0" smtClean="0">
                <a:solidFill>
                  <a:srgbClr val="002060"/>
                </a:solidFill>
              </a:rPr>
              <a:t> Νομικά προβλήματα που αφορούν τα πνευματικά δικαιώματα του εκπαιδευτικού υλικού </a:t>
            </a:r>
            <a:br>
              <a:rPr lang="el-GR" sz="1600" dirty="0" smtClean="0">
                <a:solidFill>
                  <a:srgbClr val="002060"/>
                </a:solidFill>
              </a:rPr>
            </a:br>
            <a:r>
              <a:rPr lang="el-GR" sz="1600" dirty="0" smtClean="0">
                <a:solidFill>
                  <a:srgbClr val="002060"/>
                </a:solidFill>
              </a:rPr>
              <a:t>	 ελεύθερα προσβάσιμο     </a:t>
            </a:r>
            <a:r>
              <a:rPr lang="el-GR" sz="1600" dirty="0" smtClean="0">
                <a:solidFill>
                  <a:srgbClr val="002060"/>
                </a:solidFill>
                <a:sym typeface="Wingdings" pitchFamily="2" charset="2"/>
              </a:rPr>
              <a:t>    </a:t>
            </a:r>
            <a:r>
              <a:rPr lang="el-GR" sz="1600" dirty="0" smtClean="0">
                <a:solidFill>
                  <a:srgbClr val="002060"/>
                </a:solidFill>
              </a:rPr>
              <a:t>αντιγράψιμο</a:t>
            </a:r>
          </a:p>
          <a:p>
            <a:pPr marL="228600" indent="-228600" algn="just">
              <a:lnSpc>
                <a:spcPct val="150000"/>
              </a:lnSpc>
              <a:buFontTx/>
              <a:buChar char="-"/>
            </a:pPr>
            <a:r>
              <a:rPr lang="el-GR" sz="1600" dirty="0" smtClean="0">
                <a:solidFill>
                  <a:srgbClr val="002060"/>
                </a:solidFill>
              </a:rPr>
              <a:t> Οι διδάσκοντες είναι αυτοί που θα πρέπει να υλοποιήσουν την ολοκλήρωση της εφαρμογής</a:t>
            </a:r>
          </a:p>
          <a:p>
            <a:pPr marL="228600" indent="-228600" algn="just">
              <a:lnSpc>
                <a:spcPct val="150000"/>
              </a:lnSpc>
              <a:buFontTx/>
              <a:buChar char="-"/>
            </a:pPr>
            <a:r>
              <a:rPr lang="el-GR" sz="1600" dirty="0" smtClean="0">
                <a:solidFill>
                  <a:srgbClr val="002060"/>
                </a:solidFill>
              </a:rPr>
              <a:t> Λόγω έλλειψης οικονομικών πόρων πιθανός κίνδυνος εγκατάλειψης των υπαρχόντων υποδομών       	</a:t>
            </a:r>
            <a:r>
              <a:rPr lang="el-GR" sz="1600" dirty="0" smtClean="0">
                <a:solidFill>
                  <a:srgbClr val="002060"/>
                </a:solidFill>
                <a:sym typeface="Wingdings" pitchFamily="2" charset="2"/>
              </a:rPr>
              <a:t>    μία πλατφόρμα </a:t>
            </a:r>
            <a:r>
              <a:rPr lang="el-GR" sz="1600" dirty="0" smtClean="0">
                <a:solidFill>
                  <a:srgbClr val="002060"/>
                </a:solidFill>
              </a:rPr>
              <a:t>χρειάζεται συντήρηση και τεχνική υποστήριξη</a:t>
            </a:r>
          </a:p>
          <a:p>
            <a:pPr marL="228600" indent="-228600" algn="just">
              <a:lnSpc>
                <a:spcPct val="150000"/>
              </a:lnSpc>
              <a:buFontTx/>
              <a:buChar char="-"/>
            </a:pPr>
            <a:r>
              <a:rPr lang="el-GR" sz="1600" dirty="0" smtClean="0">
                <a:solidFill>
                  <a:srgbClr val="002060"/>
                </a:solidFill>
              </a:rPr>
              <a:t>Μεγάλο ποσοστό καθηγητών δεν έχει εξοικείωση με τις νέες τεχνολογίες</a:t>
            </a:r>
          </a:p>
          <a:p>
            <a:endParaRPr lang="el-GR" sz="1600" dirty="0">
              <a:solidFill>
                <a:srgbClr val="00206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525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5" name="Picture 5" descr="Αποτέλεσμα εικόνας για danger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1736" y="3929066"/>
            <a:ext cx="3809973" cy="17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1928794" y="1071546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91275"/>
            <a:ext cx="9153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16 - Ευθεία γραμμή σύνδεσης"/>
          <p:cNvCxnSpPr/>
          <p:nvPr/>
        </p:nvCxnSpPr>
        <p:spPr>
          <a:xfrm>
            <a:off x="0" y="92867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86520"/>
            <a:ext cx="9144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- Ευθεία γραμμή σύνδεσης"/>
          <p:cNvCxnSpPr/>
          <p:nvPr/>
        </p:nvCxnSpPr>
        <p:spPr>
          <a:xfrm>
            <a:off x="0" y="6286520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10 - Ορθογώνιο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9613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Η Προσχολική ηλικία είναι σημαντική!</a:t>
            </a:r>
            <a:endParaRPr lang="el-G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9613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67450"/>
            <a:ext cx="9134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57925"/>
            <a:ext cx="9134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34" name="Picture 2" descr="Σχετική εικόνα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00166" y="1035826"/>
            <a:ext cx="6500858" cy="5107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2012</TotalTime>
  <Words>799</Words>
  <Application>Microsoft Office PowerPoint</Application>
  <PresentationFormat>Προβολή στην οθόνη (4:3)</PresentationFormat>
  <Paragraphs>200</Paragraphs>
  <Slides>20</Slides>
  <Notes>19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20</vt:i4>
      </vt:variant>
    </vt:vector>
  </HeadingPairs>
  <TitlesOfParts>
    <vt:vector size="21" baseType="lpstr">
      <vt:lpstr>Θέμα του Office</vt:lpstr>
      <vt:lpstr>Διαφάνεια 1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  <vt:lpstr>Διαφάνεια 17</vt:lpstr>
      <vt:lpstr>Διαφάνεια 18</vt:lpstr>
      <vt:lpstr>Διαφάνεια 19</vt:lpstr>
      <vt:lpstr>Διαφάνεια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user1</dc:creator>
  <cp:lastModifiedBy>Lia</cp:lastModifiedBy>
  <cp:revision>192</cp:revision>
  <dcterms:created xsi:type="dcterms:W3CDTF">2016-05-20T17:25:38Z</dcterms:created>
  <dcterms:modified xsi:type="dcterms:W3CDTF">2018-02-16T11:05:44Z</dcterms:modified>
</cp:coreProperties>
</file>