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handoutMasterIdLst>
    <p:handoutMasterId r:id="rId16"/>
  </p:handoutMasterIdLst>
  <p:sldIdLst>
    <p:sldId id="277" r:id="rId2"/>
    <p:sldId id="262" r:id="rId3"/>
    <p:sldId id="278" r:id="rId4"/>
    <p:sldId id="279" r:id="rId5"/>
    <p:sldId id="282" r:id="rId6"/>
    <p:sldId id="298" r:id="rId7"/>
    <p:sldId id="286" r:id="rId8"/>
    <p:sldId id="290" r:id="rId9"/>
    <p:sldId id="287" r:id="rId10"/>
    <p:sldId id="288" r:id="rId11"/>
    <p:sldId id="294" r:id="rId12"/>
    <p:sldId id="297" r:id="rId13"/>
    <p:sldId id="29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Προεπιλεγμένη ενότητα" id="{46A21E4F-D1AA-459D-8BBF-04BC2AA446C1}">
          <p14:sldIdLst>
            <p14:sldId id="277"/>
            <p14:sldId id="262"/>
            <p14:sldId id="278"/>
            <p14:sldId id="279"/>
            <p14:sldId id="282"/>
            <p14:sldId id="298"/>
            <p14:sldId id="286"/>
            <p14:sldId id="290"/>
            <p14:sldId id="287"/>
            <p14:sldId id="288"/>
            <p14:sldId id="294"/>
            <p14:sldId id="297"/>
            <p14:sldId id="29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24" autoAdjust="0"/>
    <p:restoredTop sz="94660"/>
  </p:normalViewPr>
  <p:slideViewPr>
    <p:cSldViewPr snapToGrid="0">
      <p:cViewPr>
        <p:scale>
          <a:sx n="81" d="100"/>
          <a:sy n="81" d="100"/>
        </p:scale>
        <p:origin x="-24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image" Target="../media/image2.jpg"/></Relationships>
</file>

<file path=ppt/diagrams/_rels/data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diagrams/_rels/data6.xml.rels><?xml version="1.0" encoding="UTF-8" standalone="yes"?>
<Relationships xmlns="http://schemas.openxmlformats.org/package/2006/relationships"><Relationship Id="rId8" Type="http://schemas.openxmlformats.org/officeDocument/2006/relationships/hyperlink" Target="http://localhost/OTE/eclass/modules/video/play.php?course=112&amp;id=103" TargetMode="External"/><Relationship Id="rId3" Type="http://schemas.openxmlformats.org/officeDocument/2006/relationships/hyperlink" Target="http://localhost/OTE/eclass/modules/document/file.php/112/%CE%94%CE%AD%CF%83%CE%BC%CE%B5%CF%85%CF%83%CE%B7%20%CE%A4%CE%B5%CF%87%CE%BD%CE%B9%CE%BA%CF%8E%CE%BD%20%CF%83%CE%B5%20%CE%A3%CF%85%CE%BD%CE%B5%CF%81%CE%B3%CE%B5%CE%AF%CE%BF.pdf" TargetMode="External"/><Relationship Id="rId7" Type="http://schemas.openxmlformats.org/officeDocument/2006/relationships/hyperlink" Target="http://localhost/OTE/eclass/modules/document/file.php/112/%CE%94%CE%B9%CE%B1%CE%B4%CE%B9%CE%BA%CE%B1%CF%83%CE%AF%CE%B1%20%CE%B5%CE%BA%CF%84%CF%8D%CF%80%CF%89%CF%83%CE%B7%CF%82%20%CE%B1%CE%BD%CE%B1%CF%86%CE%BF%CF%81%CF%8E%CE%BD%20%CE%BA%CE%B1%CF%84%CE%B1%CE%BD%CE%B5%CE%BC%CE%B7%CF%84%CE%AE.pdf" TargetMode="External"/><Relationship Id="rId2" Type="http://schemas.openxmlformats.org/officeDocument/2006/relationships/hyperlink" Target="http://localhost/OTE/eclass/modules/document/file.php/112/%CE%94%CE%B7%CE%BC%CE%B9%CE%BF%CF%85%CF%81%CE%B3%CE%AF%CE%B1%20%CE%A3%CF%85%CE%BD%CE%B5%CF%81%CE%B3%CE%B5%CE%AF%CF%89%CE%BD.pdf" TargetMode="External"/><Relationship Id="rId1" Type="http://schemas.openxmlformats.org/officeDocument/2006/relationships/hyperlink" Target="http://localhost/OTE/eclass/modules/document/file.php/112/%CE%9F%CE%B4%CE%B7%CE%B3%CF%8C%CF%82%20%CE%94%CE%B7%CE%BC%CE%B9%CE%BF%CF%85%CF%81%CE%B3%CE%AF%CE%B1%CF%82%20&amp;%20%CE%95%CF%80%CE%B5%CE%BE%CE%B5%CF%81%CE%B3%CE%B1%CF%83%CE%AF%CE%B1%CF%82%20%CE%A6%CE%AF%CE%BB%CF%84%CF%81%CF%89%CE%BD.pdf" TargetMode="External"/><Relationship Id="rId6" Type="http://schemas.openxmlformats.org/officeDocument/2006/relationships/hyperlink" Target="http://localhost/OTE/eclass/modules/document/file.php/112/E%CF%80%CE%B9%CF%83%CF%8D%CE%BD%CE%B1%CF%88%CE%B7%20%CE%91%CF%81%CF%87%CE%B5%CE%AF%CF%89%CE%BD.pdf" TargetMode="External"/><Relationship Id="rId5" Type="http://schemas.openxmlformats.org/officeDocument/2006/relationships/hyperlink" Target="http://localhost/OTE/eclass/modules/document/file.php/112/%CE%91%CE%BD%CE%B1%CE%B6%CE%AE%CF%84%CE%B7%CF%83%CE%B7%20%CE%95%CF%81%CE%B3%CE%B1%CF%83%CE%B9%CF%8E%CE%BD%20%E2%80%93%20%CE%A7%CF%81%CF%89%CE%BC%CE%B1%CF%84%CE%BF%CE%BB%CF%8C%CE%B3%CE%B9%CE%BF%20%CE%9A%CE%B1%CF%84%CE%AC%CF%83%CF%84%CE%B1%CF%83%CE%B7%CF%82%20%CE%BA%CE%AC%CE%B8%CE%B5%20%CE%B5%CF%81%CE%B3%CE%B1%CF%83%CE%AF%CE%B1%CF%82.pdf" TargetMode="External"/><Relationship Id="rId4" Type="http://schemas.openxmlformats.org/officeDocument/2006/relationships/hyperlink" Target="http://localhost/OTE/eclass/modules/document/file.php/112/%CE%A3%CF%85%CE%BD%CE%B5%CF%81%CE%B3%CE%B5%CE%AF%CE%B1.pdf" TargetMode="External"/><Relationship Id="rId9" Type="http://schemas.openxmlformats.org/officeDocument/2006/relationships/hyperlink" Target="http://localhost/OTE/eclass/modules/document/file.php/112/%CE%9F%CE%B4%CE%B7%CE%B3%CF%8C%CF%82%20Click%20Mobile.pdf" TargetMode="External"/></Relationships>
</file>

<file path=ppt/diagrams/_rels/drawing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image" Target="../media/image2.jpg"/></Relationships>
</file>

<file path=ppt/diagrams/_rels/drawing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image" Target="../media/image4.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diagrams/_rels/drawing6.xml.rels><?xml version="1.0" encoding="UTF-8" standalone="yes"?>
<Relationships xmlns="http://schemas.openxmlformats.org/package/2006/relationships"><Relationship Id="rId8" Type="http://schemas.openxmlformats.org/officeDocument/2006/relationships/hyperlink" Target="http://localhost/OTE/eclass/modules/video/play.php?course=112&amp;id=103" TargetMode="External"/><Relationship Id="rId3" Type="http://schemas.openxmlformats.org/officeDocument/2006/relationships/hyperlink" Target="http://localhost/OTE/eclass/modules/document/file.php/112/%CE%94%CE%AD%CF%83%CE%BC%CE%B5%CF%85%CF%83%CE%B7%20%CE%A4%CE%B5%CF%87%CE%BD%CE%B9%CE%BA%CF%8E%CE%BD%20%CF%83%CE%B5%20%CE%A3%CF%85%CE%BD%CE%B5%CF%81%CE%B3%CE%B5%CE%AF%CE%BF.pdf" TargetMode="External"/><Relationship Id="rId7" Type="http://schemas.openxmlformats.org/officeDocument/2006/relationships/hyperlink" Target="http://localhost/OTE/eclass/modules/document/file.php/112/%CE%94%CE%B9%CE%B1%CE%B4%CE%B9%CE%BA%CE%B1%CF%83%CE%AF%CE%B1%20%CE%B5%CE%BA%CF%84%CF%8D%CF%80%CF%89%CF%83%CE%B7%CF%82%20%CE%B1%CE%BD%CE%B1%CF%86%CE%BF%CF%81%CF%8E%CE%BD%20%CE%BA%CE%B1%CF%84%CE%B1%CE%BD%CE%B5%CE%BC%CE%B7%CF%84%CE%AE.pdf" TargetMode="External"/><Relationship Id="rId2" Type="http://schemas.openxmlformats.org/officeDocument/2006/relationships/hyperlink" Target="http://localhost/OTE/eclass/modules/document/file.php/112/%CE%94%CE%B7%CE%BC%CE%B9%CE%BF%CF%85%CF%81%CE%B3%CE%AF%CE%B1%20%CE%A3%CF%85%CE%BD%CE%B5%CF%81%CE%B3%CE%B5%CE%AF%CF%89%CE%BD.pdf" TargetMode="External"/><Relationship Id="rId1" Type="http://schemas.openxmlformats.org/officeDocument/2006/relationships/hyperlink" Target="http://localhost/OTE/eclass/modules/document/file.php/112/%CE%9F%CE%B4%CE%B7%CE%B3%CF%8C%CF%82%20%CE%94%CE%B7%CE%BC%CE%B9%CE%BF%CF%85%CF%81%CE%B3%CE%AF%CE%B1%CF%82%20&amp;%20%CE%95%CF%80%CE%B5%CE%BE%CE%B5%CF%81%CE%B3%CE%B1%CF%83%CE%AF%CE%B1%CF%82%20%CE%A6%CE%AF%CE%BB%CF%84%CF%81%CF%89%CE%BD.pdf" TargetMode="External"/><Relationship Id="rId6" Type="http://schemas.openxmlformats.org/officeDocument/2006/relationships/hyperlink" Target="http://localhost/OTE/eclass/modules/document/file.php/112/E%CF%80%CE%B9%CF%83%CF%8D%CE%BD%CE%B1%CF%88%CE%B7%20%CE%91%CF%81%CF%87%CE%B5%CE%AF%CF%89%CE%BD.pdf" TargetMode="External"/><Relationship Id="rId5" Type="http://schemas.openxmlformats.org/officeDocument/2006/relationships/hyperlink" Target="http://localhost/OTE/eclass/modules/document/file.php/112/%CE%91%CE%BD%CE%B1%CE%B6%CE%AE%CF%84%CE%B7%CF%83%CE%B7%20%CE%95%CF%81%CE%B3%CE%B1%CF%83%CE%B9%CF%8E%CE%BD%20%E2%80%93%20%CE%A7%CF%81%CF%89%CE%BC%CE%B1%CF%84%CE%BF%CE%BB%CF%8C%CE%B3%CE%B9%CE%BF%20%CE%9A%CE%B1%CF%84%CE%AC%CF%83%CF%84%CE%B1%CF%83%CE%B7%CF%82%20%CE%BA%CE%AC%CE%B8%CE%B5%20%CE%B5%CF%81%CE%B3%CE%B1%CF%83%CE%AF%CE%B1%CF%82.pdf" TargetMode="External"/><Relationship Id="rId4" Type="http://schemas.openxmlformats.org/officeDocument/2006/relationships/hyperlink" Target="http://localhost/OTE/eclass/modules/document/file.php/112/%CE%A3%CF%85%CE%BD%CE%B5%CF%81%CE%B3%CE%B5%CE%AF%CE%B1.pdf" TargetMode="External"/><Relationship Id="rId9" Type="http://schemas.openxmlformats.org/officeDocument/2006/relationships/hyperlink" Target="http://localhost/OTE/eclass/modules/document/file.php/112/%CE%9F%CE%B4%CE%B7%CE%B3%CF%8C%CF%82%20Click%20Mobile.pdf"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EA819C-F193-463A-BA4B-0DFE7E5763AD}"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el-GR"/>
        </a:p>
      </dgm:t>
    </dgm:pt>
    <dgm:pt modelId="{2740F0EC-0BA6-46EA-AA12-E4EBEEE4D66B}">
      <dgm:prSet phldrT="[Κείμενο]"/>
      <dgm:spPr/>
      <dgm:t>
        <a:bodyPr/>
        <a:lstStyle/>
        <a:p>
          <a:r>
            <a:rPr lang="el-GR" dirty="0" smtClean="0"/>
            <a:t>Ασκήσεις</a:t>
          </a:r>
          <a:endParaRPr lang="el-GR" dirty="0"/>
        </a:p>
      </dgm:t>
    </dgm:pt>
    <dgm:pt modelId="{71ADF8D3-488B-4B73-B03F-A215364DDD64}" type="parTrans" cxnId="{20E271B7-ACB6-44BA-9817-3ED9F0EFDA47}">
      <dgm:prSet/>
      <dgm:spPr/>
      <dgm:t>
        <a:bodyPr/>
        <a:lstStyle/>
        <a:p>
          <a:endParaRPr lang="el-GR"/>
        </a:p>
      </dgm:t>
    </dgm:pt>
    <dgm:pt modelId="{64F6BB56-71EB-40A7-BBBD-FFA2B9A11C6B}" type="sibTrans" cxnId="{20E271B7-ACB6-44BA-9817-3ED9F0EFDA47}">
      <dgm:prSet/>
      <dgm:spPr/>
      <dgm:t>
        <a:bodyPr/>
        <a:lstStyle/>
        <a:p>
          <a:endParaRPr lang="el-GR"/>
        </a:p>
      </dgm:t>
    </dgm:pt>
    <dgm:pt modelId="{3563BD9C-5BDA-4D16-8DEE-BFE02C7CB394}">
      <dgm:prSet phldrT="[Κείμενο]"/>
      <dgm:spPr/>
      <dgm:t>
        <a:bodyPr/>
        <a:lstStyle/>
        <a:p>
          <a:r>
            <a:rPr lang="el-GR" dirty="0" smtClean="0"/>
            <a:t>Εκπαιδευτικό Υλικό</a:t>
          </a:r>
          <a:endParaRPr lang="el-GR" dirty="0"/>
        </a:p>
      </dgm:t>
    </dgm:pt>
    <dgm:pt modelId="{359C520D-7FF4-4130-8E74-05FB6939818B}" type="parTrans" cxnId="{21A8442B-F8D1-4E51-A409-5A0A8CE62858}">
      <dgm:prSet/>
      <dgm:spPr/>
      <dgm:t>
        <a:bodyPr/>
        <a:lstStyle/>
        <a:p>
          <a:endParaRPr lang="el-GR"/>
        </a:p>
      </dgm:t>
    </dgm:pt>
    <dgm:pt modelId="{596E64E6-D65F-44B8-B397-C7F7E9749D26}" type="sibTrans" cxnId="{21A8442B-F8D1-4E51-A409-5A0A8CE62858}">
      <dgm:prSet/>
      <dgm:spPr/>
      <dgm:t>
        <a:bodyPr/>
        <a:lstStyle/>
        <a:p>
          <a:endParaRPr lang="el-GR"/>
        </a:p>
      </dgm:t>
    </dgm:pt>
    <dgm:pt modelId="{F5DB0628-D773-41FC-BF41-3E328D6D83D5}">
      <dgm:prSet phldrT="[Κείμενο]"/>
      <dgm:spPr/>
      <dgm:t>
        <a:bodyPr/>
        <a:lstStyle/>
        <a:p>
          <a:r>
            <a:rPr lang="el-GR" dirty="0" smtClean="0"/>
            <a:t>Συζητήσεις</a:t>
          </a:r>
          <a:endParaRPr lang="el-GR" dirty="0"/>
        </a:p>
      </dgm:t>
    </dgm:pt>
    <dgm:pt modelId="{43151621-8336-4337-9718-57995E6A9D01}" type="parTrans" cxnId="{54CBCDCD-1D42-4FD2-A25D-C74D69DE7946}">
      <dgm:prSet/>
      <dgm:spPr/>
      <dgm:t>
        <a:bodyPr/>
        <a:lstStyle/>
        <a:p>
          <a:endParaRPr lang="el-GR"/>
        </a:p>
      </dgm:t>
    </dgm:pt>
    <dgm:pt modelId="{E38989C8-5DD8-4C2F-B1F5-8CDE2A61A3E9}" type="sibTrans" cxnId="{54CBCDCD-1D42-4FD2-A25D-C74D69DE7946}">
      <dgm:prSet/>
      <dgm:spPr/>
      <dgm:t>
        <a:bodyPr/>
        <a:lstStyle/>
        <a:p>
          <a:endParaRPr lang="el-GR"/>
        </a:p>
      </dgm:t>
    </dgm:pt>
    <dgm:pt modelId="{0FA3947C-D7EE-4C72-9EC0-4CF237CC9750}">
      <dgm:prSet phldrT="[Κείμενο]" custT="1"/>
      <dgm:spPr/>
      <dgm:t>
        <a:bodyPr/>
        <a:lstStyle/>
        <a:p>
          <a:r>
            <a:rPr lang="en-US" sz="3600" b="1" kern="1200" dirty="0" smtClean="0">
              <a:solidFill>
                <a:srgbClr val="0070C0"/>
              </a:solidFill>
              <a:latin typeface="+mj-lt"/>
              <a:ea typeface="+mj-ea"/>
              <a:cs typeface="+mj-cs"/>
            </a:rPr>
            <a:t>e- class</a:t>
          </a:r>
          <a:endParaRPr lang="el-GR" sz="3600" b="1" kern="1200" dirty="0">
            <a:solidFill>
              <a:srgbClr val="0070C0"/>
            </a:solidFill>
            <a:latin typeface="+mj-lt"/>
            <a:ea typeface="+mj-ea"/>
            <a:cs typeface="+mj-cs"/>
          </a:endParaRPr>
        </a:p>
      </dgm:t>
    </dgm:pt>
    <dgm:pt modelId="{A799CA31-5BD2-498E-9877-F17E5027A049}" type="parTrans" cxnId="{BC968956-AF77-4736-8587-DFC3F2B4B5FC}">
      <dgm:prSet/>
      <dgm:spPr/>
      <dgm:t>
        <a:bodyPr/>
        <a:lstStyle/>
        <a:p>
          <a:endParaRPr lang="el-GR"/>
        </a:p>
      </dgm:t>
    </dgm:pt>
    <dgm:pt modelId="{F092CAFC-8777-485C-8AC6-E1AEF68A1FBC}" type="sibTrans" cxnId="{BC968956-AF77-4736-8587-DFC3F2B4B5FC}">
      <dgm:prSet/>
      <dgm:spPr/>
      <dgm:t>
        <a:bodyPr/>
        <a:lstStyle/>
        <a:p>
          <a:endParaRPr lang="el-GR"/>
        </a:p>
      </dgm:t>
    </dgm:pt>
    <dgm:pt modelId="{60D3DF37-AD32-4BB3-96C7-F674E4B06CE1}" type="pres">
      <dgm:prSet presAssocID="{E4EA819C-F193-463A-BA4B-0DFE7E5763AD}" presName="Name0" presStyleCnt="0">
        <dgm:presLayoutVars>
          <dgm:chMax val="4"/>
          <dgm:resizeHandles val="exact"/>
        </dgm:presLayoutVars>
      </dgm:prSet>
      <dgm:spPr/>
    </dgm:pt>
    <dgm:pt modelId="{2FABBF95-39FD-43DE-AE49-C6BC2DF05932}" type="pres">
      <dgm:prSet presAssocID="{E4EA819C-F193-463A-BA4B-0DFE7E5763AD}" presName="ellipse" presStyleLbl="trBgShp" presStyleIdx="0" presStyleCnt="1"/>
      <dgm:spPr/>
    </dgm:pt>
    <dgm:pt modelId="{2C1B6E89-5A1C-444F-9E01-EE73234BA76D}" type="pres">
      <dgm:prSet presAssocID="{E4EA819C-F193-463A-BA4B-0DFE7E5763AD}" presName="arrow1" presStyleLbl="fgShp" presStyleIdx="0" presStyleCnt="1"/>
      <dgm:spPr/>
    </dgm:pt>
    <dgm:pt modelId="{303B6C0E-569A-42CC-A83B-9F7227506D20}" type="pres">
      <dgm:prSet presAssocID="{E4EA819C-F193-463A-BA4B-0DFE7E5763AD}" presName="rectangle" presStyleLbl="revTx" presStyleIdx="0" presStyleCnt="1">
        <dgm:presLayoutVars>
          <dgm:bulletEnabled val="1"/>
        </dgm:presLayoutVars>
      </dgm:prSet>
      <dgm:spPr/>
      <dgm:t>
        <a:bodyPr/>
        <a:lstStyle/>
        <a:p>
          <a:endParaRPr lang="el-GR"/>
        </a:p>
      </dgm:t>
    </dgm:pt>
    <dgm:pt modelId="{413F9E87-9CB8-426F-858D-F62C9ACE21B3}" type="pres">
      <dgm:prSet presAssocID="{3563BD9C-5BDA-4D16-8DEE-BFE02C7CB394}" presName="item1" presStyleLbl="node1" presStyleIdx="0" presStyleCnt="3">
        <dgm:presLayoutVars>
          <dgm:bulletEnabled val="1"/>
        </dgm:presLayoutVars>
      </dgm:prSet>
      <dgm:spPr/>
      <dgm:t>
        <a:bodyPr/>
        <a:lstStyle/>
        <a:p>
          <a:endParaRPr lang="el-GR"/>
        </a:p>
      </dgm:t>
    </dgm:pt>
    <dgm:pt modelId="{0E96D818-B419-4651-AEFF-F693474A48C9}" type="pres">
      <dgm:prSet presAssocID="{F5DB0628-D773-41FC-BF41-3E328D6D83D5}" presName="item2" presStyleLbl="node1" presStyleIdx="1" presStyleCnt="3">
        <dgm:presLayoutVars>
          <dgm:bulletEnabled val="1"/>
        </dgm:presLayoutVars>
      </dgm:prSet>
      <dgm:spPr/>
      <dgm:t>
        <a:bodyPr/>
        <a:lstStyle/>
        <a:p>
          <a:endParaRPr lang="el-GR"/>
        </a:p>
      </dgm:t>
    </dgm:pt>
    <dgm:pt modelId="{FA66A296-4BCA-4E3C-94B6-39E5E97D6578}" type="pres">
      <dgm:prSet presAssocID="{0FA3947C-D7EE-4C72-9EC0-4CF237CC9750}" presName="item3" presStyleLbl="node1" presStyleIdx="2" presStyleCnt="3">
        <dgm:presLayoutVars>
          <dgm:bulletEnabled val="1"/>
        </dgm:presLayoutVars>
      </dgm:prSet>
      <dgm:spPr/>
    </dgm:pt>
    <dgm:pt modelId="{CB5E9DAA-B5A0-4EAD-BCDD-81FC080FE4C9}" type="pres">
      <dgm:prSet presAssocID="{E4EA819C-F193-463A-BA4B-0DFE7E5763AD}" presName="funnel" presStyleLbl="trAlignAcc1" presStyleIdx="0" presStyleCnt="1" custLinFactNeighborX="-495" custLinFactNeighborY="927"/>
      <dgm:spPr/>
    </dgm:pt>
  </dgm:ptLst>
  <dgm:cxnLst>
    <dgm:cxn modelId="{BC968956-AF77-4736-8587-DFC3F2B4B5FC}" srcId="{E4EA819C-F193-463A-BA4B-0DFE7E5763AD}" destId="{0FA3947C-D7EE-4C72-9EC0-4CF237CC9750}" srcOrd="3" destOrd="0" parTransId="{A799CA31-5BD2-498E-9877-F17E5027A049}" sibTransId="{F092CAFC-8777-485C-8AC6-E1AEF68A1FBC}"/>
    <dgm:cxn modelId="{0099A0D6-4CE2-4D43-A7CF-BCDE4920D8AA}" type="presOf" srcId="{2740F0EC-0BA6-46EA-AA12-E4EBEEE4D66B}" destId="{FA66A296-4BCA-4E3C-94B6-39E5E97D6578}" srcOrd="0" destOrd="0" presId="urn:microsoft.com/office/officeart/2005/8/layout/funnel1"/>
    <dgm:cxn modelId="{D4C1A23B-8E39-46F7-9B90-D7D6B898FCCF}" type="presOf" srcId="{3563BD9C-5BDA-4D16-8DEE-BFE02C7CB394}" destId="{0E96D818-B419-4651-AEFF-F693474A48C9}" srcOrd="0" destOrd="0" presId="urn:microsoft.com/office/officeart/2005/8/layout/funnel1"/>
    <dgm:cxn modelId="{96A18EDB-D92E-4C56-932D-4CE498966427}" type="presOf" srcId="{E4EA819C-F193-463A-BA4B-0DFE7E5763AD}" destId="{60D3DF37-AD32-4BB3-96C7-F674E4B06CE1}" srcOrd="0" destOrd="0" presId="urn:microsoft.com/office/officeart/2005/8/layout/funnel1"/>
    <dgm:cxn modelId="{21A8442B-F8D1-4E51-A409-5A0A8CE62858}" srcId="{E4EA819C-F193-463A-BA4B-0DFE7E5763AD}" destId="{3563BD9C-5BDA-4D16-8DEE-BFE02C7CB394}" srcOrd="1" destOrd="0" parTransId="{359C520D-7FF4-4130-8E74-05FB6939818B}" sibTransId="{596E64E6-D65F-44B8-B397-C7F7E9749D26}"/>
    <dgm:cxn modelId="{C7FECABB-0F06-49A7-9829-CF472F9B8B91}" type="presOf" srcId="{0FA3947C-D7EE-4C72-9EC0-4CF237CC9750}" destId="{303B6C0E-569A-42CC-A83B-9F7227506D20}" srcOrd="0" destOrd="0" presId="urn:microsoft.com/office/officeart/2005/8/layout/funnel1"/>
    <dgm:cxn modelId="{823A2B6B-AD82-4340-A958-8293E95F982E}" type="presOf" srcId="{F5DB0628-D773-41FC-BF41-3E328D6D83D5}" destId="{413F9E87-9CB8-426F-858D-F62C9ACE21B3}" srcOrd="0" destOrd="0" presId="urn:microsoft.com/office/officeart/2005/8/layout/funnel1"/>
    <dgm:cxn modelId="{20E271B7-ACB6-44BA-9817-3ED9F0EFDA47}" srcId="{E4EA819C-F193-463A-BA4B-0DFE7E5763AD}" destId="{2740F0EC-0BA6-46EA-AA12-E4EBEEE4D66B}" srcOrd="0" destOrd="0" parTransId="{71ADF8D3-488B-4B73-B03F-A215364DDD64}" sibTransId="{64F6BB56-71EB-40A7-BBBD-FFA2B9A11C6B}"/>
    <dgm:cxn modelId="{54CBCDCD-1D42-4FD2-A25D-C74D69DE7946}" srcId="{E4EA819C-F193-463A-BA4B-0DFE7E5763AD}" destId="{F5DB0628-D773-41FC-BF41-3E328D6D83D5}" srcOrd="2" destOrd="0" parTransId="{43151621-8336-4337-9718-57995E6A9D01}" sibTransId="{E38989C8-5DD8-4C2F-B1F5-8CDE2A61A3E9}"/>
    <dgm:cxn modelId="{1D98C908-F7E7-49CA-9FA7-E8F477DD2690}" type="presParOf" srcId="{60D3DF37-AD32-4BB3-96C7-F674E4B06CE1}" destId="{2FABBF95-39FD-43DE-AE49-C6BC2DF05932}" srcOrd="0" destOrd="0" presId="urn:microsoft.com/office/officeart/2005/8/layout/funnel1"/>
    <dgm:cxn modelId="{FE8191C4-60C9-4349-A6F1-E8DCCA4AD98C}" type="presParOf" srcId="{60D3DF37-AD32-4BB3-96C7-F674E4B06CE1}" destId="{2C1B6E89-5A1C-444F-9E01-EE73234BA76D}" srcOrd="1" destOrd="0" presId="urn:microsoft.com/office/officeart/2005/8/layout/funnel1"/>
    <dgm:cxn modelId="{9BC6C5F7-8E7C-4EA7-B9C2-6E51C035A3D1}" type="presParOf" srcId="{60D3DF37-AD32-4BB3-96C7-F674E4B06CE1}" destId="{303B6C0E-569A-42CC-A83B-9F7227506D20}" srcOrd="2" destOrd="0" presId="urn:microsoft.com/office/officeart/2005/8/layout/funnel1"/>
    <dgm:cxn modelId="{A7FD635D-C2E2-4F20-B545-34B8154B23F7}" type="presParOf" srcId="{60D3DF37-AD32-4BB3-96C7-F674E4B06CE1}" destId="{413F9E87-9CB8-426F-858D-F62C9ACE21B3}" srcOrd="3" destOrd="0" presId="urn:microsoft.com/office/officeart/2005/8/layout/funnel1"/>
    <dgm:cxn modelId="{60A07FD9-D11E-426A-8D86-348C04773A53}" type="presParOf" srcId="{60D3DF37-AD32-4BB3-96C7-F674E4B06CE1}" destId="{0E96D818-B419-4651-AEFF-F693474A48C9}" srcOrd="4" destOrd="0" presId="urn:microsoft.com/office/officeart/2005/8/layout/funnel1"/>
    <dgm:cxn modelId="{51DC51CB-1E09-41AE-B4DB-2116C4171375}" type="presParOf" srcId="{60D3DF37-AD32-4BB3-96C7-F674E4B06CE1}" destId="{FA66A296-4BCA-4E3C-94B6-39E5E97D6578}" srcOrd="5" destOrd="0" presId="urn:microsoft.com/office/officeart/2005/8/layout/funnel1"/>
    <dgm:cxn modelId="{382F6CC2-CD61-43B0-9BB3-57937C38E69C}" type="presParOf" srcId="{60D3DF37-AD32-4BB3-96C7-F674E4B06CE1}" destId="{CB5E9DAA-B5A0-4EAD-BCDD-81FC080FE4C9}" srcOrd="6" destOrd="0" presId="urn:microsoft.com/office/officeart/2005/8/layout/funne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D44DD3C-286A-4867-9976-EDCBA49106B7}"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el-GR"/>
        </a:p>
      </dgm:t>
    </dgm:pt>
    <dgm:pt modelId="{BE24BFB6-CC93-4C10-AF7D-23EB14E8C2FD}">
      <dgm:prSet phldrT="[Κείμενο]"/>
      <dgm:spPr/>
      <dgm:t>
        <a:bodyPr/>
        <a:lstStyle/>
        <a:p>
          <a:r>
            <a:rPr lang="el-GR" dirty="0" smtClean="0"/>
            <a:t>Βλαβοδιαχείρηση</a:t>
          </a:r>
          <a:endParaRPr lang="el-GR" dirty="0"/>
        </a:p>
      </dgm:t>
    </dgm:pt>
    <dgm:pt modelId="{682550A6-9F12-4E95-B357-0AE971296E1C}" type="parTrans" cxnId="{EA060098-7B82-49AF-80F9-1E1CAC936DD7}">
      <dgm:prSet/>
      <dgm:spPr/>
      <dgm:t>
        <a:bodyPr/>
        <a:lstStyle/>
        <a:p>
          <a:endParaRPr lang="el-GR"/>
        </a:p>
      </dgm:t>
    </dgm:pt>
    <dgm:pt modelId="{8A6C8D72-3D9F-4F01-A93C-53EE1EAFEA1C}" type="sibTrans" cxnId="{EA060098-7B82-49AF-80F9-1E1CAC936DD7}">
      <dgm:prSet/>
      <dgm:spPr/>
      <dgm:t>
        <a:bodyPr/>
        <a:lstStyle/>
        <a:p>
          <a:endParaRPr lang="el-GR"/>
        </a:p>
      </dgm:t>
    </dgm:pt>
    <dgm:pt modelId="{D5224E22-A6A2-4BEA-AC26-C2EA84115928}">
      <dgm:prSet phldrT="[Κείμενο]"/>
      <dgm:spPr/>
      <dgm:t>
        <a:bodyPr/>
        <a:lstStyle/>
        <a:p>
          <a:r>
            <a:rPr lang="el-GR" dirty="0" smtClean="0"/>
            <a:t>Εφαρμογές ΤΤΛΠ</a:t>
          </a:r>
          <a:endParaRPr lang="el-GR" dirty="0"/>
        </a:p>
      </dgm:t>
    </dgm:pt>
    <dgm:pt modelId="{237716CA-DCEF-46DC-931C-90C14A1220A6}" type="parTrans" cxnId="{F8069964-BF93-4385-801E-0FE24495A593}">
      <dgm:prSet/>
      <dgm:spPr/>
      <dgm:t>
        <a:bodyPr/>
        <a:lstStyle/>
        <a:p>
          <a:endParaRPr lang="el-GR"/>
        </a:p>
      </dgm:t>
    </dgm:pt>
    <dgm:pt modelId="{49B46FF1-9E1F-4072-B4BD-C19332A210A3}" type="sibTrans" cxnId="{F8069964-BF93-4385-801E-0FE24495A593}">
      <dgm:prSet/>
      <dgm:spPr/>
      <dgm:t>
        <a:bodyPr/>
        <a:lstStyle/>
        <a:p>
          <a:endParaRPr lang="el-GR"/>
        </a:p>
      </dgm:t>
    </dgm:pt>
    <dgm:pt modelId="{C568D076-063B-4911-B3D7-28EF84D1C4B2}">
      <dgm:prSet phldrT="[Κείμενο]"/>
      <dgm:spPr/>
      <dgm:t>
        <a:bodyPr/>
        <a:lstStyle/>
        <a:p>
          <a:r>
            <a:rPr lang="el-GR" dirty="0" smtClean="0"/>
            <a:t>Τεχνικά Θέματα</a:t>
          </a:r>
          <a:endParaRPr lang="el-GR" dirty="0"/>
        </a:p>
      </dgm:t>
    </dgm:pt>
    <dgm:pt modelId="{D0D261F1-3896-4C79-A1C6-A8E0E5A92C07}" type="parTrans" cxnId="{491043BA-B9DC-4B9A-B7FF-AE99E124331D}">
      <dgm:prSet/>
      <dgm:spPr/>
      <dgm:t>
        <a:bodyPr/>
        <a:lstStyle/>
        <a:p>
          <a:endParaRPr lang="el-GR"/>
        </a:p>
      </dgm:t>
    </dgm:pt>
    <dgm:pt modelId="{F6704E0C-DB8E-407C-8B5C-C5839AC48FB9}" type="sibTrans" cxnId="{491043BA-B9DC-4B9A-B7FF-AE99E124331D}">
      <dgm:prSet/>
      <dgm:spPr/>
      <dgm:t>
        <a:bodyPr/>
        <a:lstStyle/>
        <a:p>
          <a:endParaRPr lang="el-GR"/>
        </a:p>
      </dgm:t>
    </dgm:pt>
    <dgm:pt modelId="{1034AF02-24E5-4FEC-AC67-8BBB5A17E667}">
      <dgm:prSet phldrT="[Κείμενο]"/>
      <dgm:spPr/>
      <dgm:t>
        <a:bodyPr/>
        <a:lstStyle/>
        <a:p>
          <a:r>
            <a:rPr lang="el-GR" dirty="0" smtClean="0"/>
            <a:t>Υποκατηγορίες</a:t>
          </a:r>
          <a:endParaRPr lang="el-GR" dirty="0"/>
        </a:p>
      </dgm:t>
    </dgm:pt>
    <dgm:pt modelId="{9B8B34D7-AE79-4884-B46E-E30D6C588A5E}" type="sibTrans" cxnId="{E6F47DBF-7262-403A-90BB-EFAE48AD031D}">
      <dgm:prSet/>
      <dgm:spPr/>
      <dgm:t>
        <a:bodyPr/>
        <a:lstStyle/>
        <a:p>
          <a:endParaRPr lang="el-GR"/>
        </a:p>
      </dgm:t>
    </dgm:pt>
    <dgm:pt modelId="{6CB56B7E-EBD0-432F-BF1E-C6DC47CA6E11}" type="parTrans" cxnId="{E6F47DBF-7262-403A-90BB-EFAE48AD031D}">
      <dgm:prSet/>
      <dgm:spPr/>
      <dgm:t>
        <a:bodyPr/>
        <a:lstStyle/>
        <a:p>
          <a:endParaRPr lang="el-GR"/>
        </a:p>
      </dgm:t>
    </dgm:pt>
    <dgm:pt modelId="{1FE97D81-1D28-4A38-9BCD-E9D7D24B5A49}" type="pres">
      <dgm:prSet presAssocID="{0D44DD3C-286A-4867-9976-EDCBA49106B7}" presName="hierChild1" presStyleCnt="0">
        <dgm:presLayoutVars>
          <dgm:orgChart val="1"/>
          <dgm:chPref val="1"/>
          <dgm:dir/>
          <dgm:animOne val="branch"/>
          <dgm:animLvl val="lvl"/>
          <dgm:resizeHandles/>
        </dgm:presLayoutVars>
      </dgm:prSet>
      <dgm:spPr/>
      <dgm:t>
        <a:bodyPr/>
        <a:lstStyle/>
        <a:p>
          <a:endParaRPr lang="el-GR"/>
        </a:p>
      </dgm:t>
    </dgm:pt>
    <dgm:pt modelId="{7D8B37BC-C233-4BE3-95A3-52E927A8B970}" type="pres">
      <dgm:prSet presAssocID="{1034AF02-24E5-4FEC-AC67-8BBB5A17E667}" presName="hierRoot1" presStyleCnt="0">
        <dgm:presLayoutVars>
          <dgm:hierBranch val="init"/>
        </dgm:presLayoutVars>
      </dgm:prSet>
      <dgm:spPr/>
    </dgm:pt>
    <dgm:pt modelId="{71FD0D75-741E-4550-BBC9-D3B9D9DF6814}" type="pres">
      <dgm:prSet presAssocID="{1034AF02-24E5-4FEC-AC67-8BBB5A17E667}" presName="rootComposite1" presStyleCnt="0"/>
      <dgm:spPr/>
    </dgm:pt>
    <dgm:pt modelId="{FC0C3A92-8EBC-449F-91E5-E3F9D326AF11}" type="pres">
      <dgm:prSet presAssocID="{1034AF02-24E5-4FEC-AC67-8BBB5A17E667}" presName="rootText1" presStyleLbl="node0" presStyleIdx="0" presStyleCnt="1">
        <dgm:presLayoutVars>
          <dgm:chPref val="3"/>
        </dgm:presLayoutVars>
      </dgm:prSet>
      <dgm:spPr/>
      <dgm:t>
        <a:bodyPr/>
        <a:lstStyle/>
        <a:p>
          <a:endParaRPr lang="el-GR"/>
        </a:p>
      </dgm:t>
    </dgm:pt>
    <dgm:pt modelId="{E1490C5F-616D-4855-9413-0B4F095857CB}" type="pres">
      <dgm:prSet presAssocID="{1034AF02-24E5-4FEC-AC67-8BBB5A17E667}" presName="rootConnector1" presStyleLbl="node1" presStyleIdx="0" presStyleCnt="0"/>
      <dgm:spPr/>
      <dgm:t>
        <a:bodyPr/>
        <a:lstStyle/>
        <a:p>
          <a:endParaRPr lang="el-GR"/>
        </a:p>
      </dgm:t>
    </dgm:pt>
    <dgm:pt modelId="{4550EB1F-1E03-4A75-9448-52C9E52002C5}" type="pres">
      <dgm:prSet presAssocID="{1034AF02-24E5-4FEC-AC67-8BBB5A17E667}" presName="hierChild2" presStyleCnt="0"/>
      <dgm:spPr/>
    </dgm:pt>
    <dgm:pt modelId="{89030F1C-6ABF-47D3-8223-B8608257204B}" type="pres">
      <dgm:prSet presAssocID="{682550A6-9F12-4E95-B357-0AE971296E1C}" presName="Name64" presStyleLbl="parChTrans1D2" presStyleIdx="0" presStyleCnt="3"/>
      <dgm:spPr/>
      <dgm:t>
        <a:bodyPr/>
        <a:lstStyle/>
        <a:p>
          <a:endParaRPr lang="el-GR"/>
        </a:p>
      </dgm:t>
    </dgm:pt>
    <dgm:pt modelId="{2CC418F1-808A-4F05-BE48-C6395C4B1437}" type="pres">
      <dgm:prSet presAssocID="{BE24BFB6-CC93-4C10-AF7D-23EB14E8C2FD}" presName="hierRoot2" presStyleCnt="0">
        <dgm:presLayoutVars>
          <dgm:hierBranch val="init"/>
        </dgm:presLayoutVars>
      </dgm:prSet>
      <dgm:spPr/>
    </dgm:pt>
    <dgm:pt modelId="{9441A1D1-6C49-41E2-9A02-C8E5E8E23A70}" type="pres">
      <dgm:prSet presAssocID="{BE24BFB6-CC93-4C10-AF7D-23EB14E8C2FD}" presName="rootComposite" presStyleCnt="0"/>
      <dgm:spPr/>
    </dgm:pt>
    <dgm:pt modelId="{A5F63B6D-B4F9-40F9-AF06-CA1CFB53005D}" type="pres">
      <dgm:prSet presAssocID="{BE24BFB6-CC93-4C10-AF7D-23EB14E8C2FD}" presName="rootText" presStyleLbl="node2" presStyleIdx="0" presStyleCnt="3">
        <dgm:presLayoutVars>
          <dgm:chPref val="3"/>
        </dgm:presLayoutVars>
      </dgm:prSet>
      <dgm:spPr/>
      <dgm:t>
        <a:bodyPr/>
        <a:lstStyle/>
        <a:p>
          <a:endParaRPr lang="el-GR"/>
        </a:p>
      </dgm:t>
    </dgm:pt>
    <dgm:pt modelId="{868A330B-1FC4-48CF-9654-669C70BF0F3E}" type="pres">
      <dgm:prSet presAssocID="{BE24BFB6-CC93-4C10-AF7D-23EB14E8C2FD}" presName="rootConnector" presStyleLbl="node2" presStyleIdx="0" presStyleCnt="3"/>
      <dgm:spPr/>
      <dgm:t>
        <a:bodyPr/>
        <a:lstStyle/>
        <a:p>
          <a:endParaRPr lang="el-GR"/>
        </a:p>
      </dgm:t>
    </dgm:pt>
    <dgm:pt modelId="{8EBFB82C-D0CB-40B5-89F1-64ED08640E5F}" type="pres">
      <dgm:prSet presAssocID="{BE24BFB6-CC93-4C10-AF7D-23EB14E8C2FD}" presName="hierChild4" presStyleCnt="0"/>
      <dgm:spPr/>
    </dgm:pt>
    <dgm:pt modelId="{1137FF77-DF27-41E7-A054-2C9EDF6B1E6D}" type="pres">
      <dgm:prSet presAssocID="{BE24BFB6-CC93-4C10-AF7D-23EB14E8C2FD}" presName="hierChild5" presStyleCnt="0"/>
      <dgm:spPr/>
    </dgm:pt>
    <dgm:pt modelId="{9EBAFA29-29DA-4CD5-A706-58BCCC8E3229}" type="pres">
      <dgm:prSet presAssocID="{237716CA-DCEF-46DC-931C-90C14A1220A6}" presName="Name64" presStyleLbl="parChTrans1D2" presStyleIdx="1" presStyleCnt="3"/>
      <dgm:spPr/>
      <dgm:t>
        <a:bodyPr/>
        <a:lstStyle/>
        <a:p>
          <a:endParaRPr lang="el-GR"/>
        </a:p>
      </dgm:t>
    </dgm:pt>
    <dgm:pt modelId="{A5BABB37-4459-4B77-962F-CDBAEEF2DBBD}" type="pres">
      <dgm:prSet presAssocID="{D5224E22-A6A2-4BEA-AC26-C2EA84115928}" presName="hierRoot2" presStyleCnt="0">
        <dgm:presLayoutVars>
          <dgm:hierBranch val="init"/>
        </dgm:presLayoutVars>
      </dgm:prSet>
      <dgm:spPr/>
    </dgm:pt>
    <dgm:pt modelId="{B0E2D42A-8352-4AA8-AD80-38DF9CBC33A9}" type="pres">
      <dgm:prSet presAssocID="{D5224E22-A6A2-4BEA-AC26-C2EA84115928}" presName="rootComposite" presStyleCnt="0"/>
      <dgm:spPr/>
    </dgm:pt>
    <dgm:pt modelId="{66A4ED06-1AF2-4140-A9E3-271308EB4146}" type="pres">
      <dgm:prSet presAssocID="{D5224E22-A6A2-4BEA-AC26-C2EA84115928}" presName="rootText" presStyleLbl="node2" presStyleIdx="1" presStyleCnt="3">
        <dgm:presLayoutVars>
          <dgm:chPref val="3"/>
        </dgm:presLayoutVars>
      </dgm:prSet>
      <dgm:spPr/>
      <dgm:t>
        <a:bodyPr/>
        <a:lstStyle/>
        <a:p>
          <a:endParaRPr lang="el-GR"/>
        </a:p>
      </dgm:t>
    </dgm:pt>
    <dgm:pt modelId="{AC7E480F-0907-4624-A2C1-1A626C27F152}" type="pres">
      <dgm:prSet presAssocID="{D5224E22-A6A2-4BEA-AC26-C2EA84115928}" presName="rootConnector" presStyleLbl="node2" presStyleIdx="1" presStyleCnt="3"/>
      <dgm:spPr/>
      <dgm:t>
        <a:bodyPr/>
        <a:lstStyle/>
        <a:p>
          <a:endParaRPr lang="el-GR"/>
        </a:p>
      </dgm:t>
    </dgm:pt>
    <dgm:pt modelId="{2296D07B-8CFB-4C7F-AB7A-AA363483208A}" type="pres">
      <dgm:prSet presAssocID="{D5224E22-A6A2-4BEA-AC26-C2EA84115928}" presName="hierChild4" presStyleCnt="0"/>
      <dgm:spPr/>
    </dgm:pt>
    <dgm:pt modelId="{2F35AAC4-C272-4B8F-A888-1AD2AC571965}" type="pres">
      <dgm:prSet presAssocID="{D5224E22-A6A2-4BEA-AC26-C2EA84115928}" presName="hierChild5" presStyleCnt="0"/>
      <dgm:spPr/>
    </dgm:pt>
    <dgm:pt modelId="{0128C2B3-6133-42AF-8566-EF7278F50734}" type="pres">
      <dgm:prSet presAssocID="{D0D261F1-3896-4C79-A1C6-A8E0E5A92C07}" presName="Name64" presStyleLbl="parChTrans1D2" presStyleIdx="2" presStyleCnt="3"/>
      <dgm:spPr/>
      <dgm:t>
        <a:bodyPr/>
        <a:lstStyle/>
        <a:p>
          <a:endParaRPr lang="el-GR"/>
        </a:p>
      </dgm:t>
    </dgm:pt>
    <dgm:pt modelId="{02669351-A034-47D0-974D-BB0E38449657}" type="pres">
      <dgm:prSet presAssocID="{C568D076-063B-4911-B3D7-28EF84D1C4B2}" presName="hierRoot2" presStyleCnt="0">
        <dgm:presLayoutVars>
          <dgm:hierBranch val="init"/>
        </dgm:presLayoutVars>
      </dgm:prSet>
      <dgm:spPr/>
    </dgm:pt>
    <dgm:pt modelId="{6CC11DB5-1940-4D9E-A45E-7AC70BE99CDC}" type="pres">
      <dgm:prSet presAssocID="{C568D076-063B-4911-B3D7-28EF84D1C4B2}" presName="rootComposite" presStyleCnt="0"/>
      <dgm:spPr/>
    </dgm:pt>
    <dgm:pt modelId="{54D36C63-FC6B-4326-AE2D-108F94E83D7C}" type="pres">
      <dgm:prSet presAssocID="{C568D076-063B-4911-B3D7-28EF84D1C4B2}" presName="rootText" presStyleLbl="node2" presStyleIdx="2" presStyleCnt="3">
        <dgm:presLayoutVars>
          <dgm:chPref val="3"/>
        </dgm:presLayoutVars>
      </dgm:prSet>
      <dgm:spPr/>
      <dgm:t>
        <a:bodyPr/>
        <a:lstStyle/>
        <a:p>
          <a:endParaRPr lang="el-GR"/>
        </a:p>
      </dgm:t>
    </dgm:pt>
    <dgm:pt modelId="{851B14FB-EB0A-40DE-A418-E559FDDFEC80}" type="pres">
      <dgm:prSet presAssocID="{C568D076-063B-4911-B3D7-28EF84D1C4B2}" presName="rootConnector" presStyleLbl="node2" presStyleIdx="2" presStyleCnt="3"/>
      <dgm:spPr/>
      <dgm:t>
        <a:bodyPr/>
        <a:lstStyle/>
        <a:p>
          <a:endParaRPr lang="el-GR"/>
        </a:p>
      </dgm:t>
    </dgm:pt>
    <dgm:pt modelId="{3F212C8A-F13B-4846-BF3B-C72656F56D11}" type="pres">
      <dgm:prSet presAssocID="{C568D076-063B-4911-B3D7-28EF84D1C4B2}" presName="hierChild4" presStyleCnt="0"/>
      <dgm:spPr/>
    </dgm:pt>
    <dgm:pt modelId="{1C85E0D7-F0BF-4BD9-9074-CB54E50809BE}" type="pres">
      <dgm:prSet presAssocID="{C568D076-063B-4911-B3D7-28EF84D1C4B2}" presName="hierChild5" presStyleCnt="0"/>
      <dgm:spPr/>
    </dgm:pt>
    <dgm:pt modelId="{885E1547-F329-444E-914D-50D124514801}" type="pres">
      <dgm:prSet presAssocID="{1034AF02-24E5-4FEC-AC67-8BBB5A17E667}" presName="hierChild3" presStyleCnt="0"/>
      <dgm:spPr/>
    </dgm:pt>
  </dgm:ptLst>
  <dgm:cxnLst>
    <dgm:cxn modelId="{E3D7A5CC-E2C0-48F5-B82A-ADB492767BE4}" type="presOf" srcId="{D5224E22-A6A2-4BEA-AC26-C2EA84115928}" destId="{66A4ED06-1AF2-4140-A9E3-271308EB4146}" srcOrd="0" destOrd="0" presId="urn:microsoft.com/office/officeart/2009/3/layout/HorizontalOrganizationChart"/>
    <dgm:cxn modelId="{2C52F629-291A-4DC1-B580-7D71F8EB8D5B}" type="presOf" srcId="{1034AF02-24E5-4FEC-AC67-8BBB5A17E667}" destId="{FC0C3A92-8EBC-449F-91E5-E3F9D326AF11}" srcOrd="0" destOrd="0" presId="urn:microsoft.com/office/officeart/2009/3/layout/HorizontalOrganizationChart"/>
    <dgm:cxn modelId="{EE51FC96-AB00-4B0A-BC03-9C77C848C5AD}" type="presOf" srcId="{1034AF02-24E5-4FEC-AC67-8BBB5A17E667}" destId="{E1490C5F-616D-4855-9413-0B4F095857CB}" srcOrd="1" destOrd="0" presId="urn:microsoft.com/office/officeart/2009/3/layout/HorizontalOrganizationChart"/>
    <dgm:cxn modelId="{8B771E49-3B74-4CEF-AC09-FB4FE4B42367}" type="presOf" srcId="{BE24BFB6-CC93-4C10-AF7D-23EB14E8C2FD}" destId="{868A330B-1FC4-48CF-9654-669C70BF0F3E}" srcOrd="1" destOrd="0" presId="urn:microsoft.com/office/officeart/2009/3/layout/HorizontalOrganizationChart"/>
    <dgm:cxn modelId="{EA060098-7B82-49AF-80F9-1E1CAC936DD7}" srcId="{1034AF02-24E5-4FEC-AC67-8BBB5A17E667}" destId="{BE24BFB6-CC93-4C10-AF7D-23EB14E8C2FD}" srcOrd="0" destOrd="0" parTransId="{682550A6-9F12-4E95-B357-0AE971296E1C}" sibTransId="{8A6C8D72-3D9F-4F01-A93C-53EE1EAFEA1C}"/>
    <dgm:cxn modelId="{491043BA-B9DC-4B9A-B7FF-AE99E124331D}" srcId="{1034AF02-24E5-4FEC-AC67-8BBB5A17E667}" destId="{C568D076-063B-4911-B3D7-28EF84D1C4B2}" srcOrd="2" destOrd="0" parTransId="{D0D261F1-3896-4C79-A1C6-A8E0E5A92C07}" sibTransId="{F6704E0C-DB8E-407C-8B5C-C5839AC48FB9}"/>
    <dgm:cxn modelId="{3EF48957-D234-4BBC-A46B-941A663A7B86}" type="presOf" srcId="{D5224E22-A6A2-4BEA-AC26-C2EA84115928}" destId="{AC7E480F-0907-4624-A2C1-1A626C27F152}" srcOrd="1" destOrd="0" presId="urn:microsoft.com/office/officeart/2009/3/layout/HorizontalOrganizationChart"/>
    <dgm:cxn modelId="{943186D8-E6D8-47C4-821C-67EC63132D92}" type="presOf" srcId="{C568D076-063B-4911-B3D7-28EF84D1C4B2}" destId="{851B14FB-EB0A-40DE-A418-E559FDDFEC80}" srcOrd="1" destOrd="0" presId="urn:microsoft.com/office/officeart/2009/3/layout/HorizontalOrganizationChart"/>
    <dgm:cxn modelId="{0C2F0A55-F02F-4287-B1CC-6DCFA6743869}" type="presOf" srcId="{C568D076-063B-4911-B3D7-28EF84D1C4B2}" destId="{54D36C63-FC6B-4326-AE2D-108F94E83D7C}" srcOrd="0" destOrd="0" presId="urn:microsoft.com/office/officeart/2009/3/layout/HorizontalOrganizationChart"/>
    <dgm:cxn modelId="{6616AFFC-05BB-4F75-93AD-A451A5B6FF17}" type="presOf" srcId="{BE24BFB6-CC93-4C10-AF7D-23EB14E8C2FD}" destId="{A5F63B6D-B4F9-40F9-AF06-CA1CFB53005D}" srcOrd="0" destOrd="0" presId="urn:microsoft.com/office/officeart/2009/3/layout/HorizontalOrganizationChart"/>
    <dgm:cxn modelId="{E6F47DBF-7262-403A-90BB-EFAE48AD031D}" srcId="{0D44DD3C-286A-4867-9976-EDCBA49106B7}" destId="{1034AF02-24E5-4FEC-AC67-8BBB5A17E667}" srcOrd="0" destOrd="0" parTransId="{6CB56B7E-EBD0-432F-BF1E-C6DC47CA6E11}" sibTransId="{9B8B34D7-AE79-4884-B46E-E30D6C588A5E}"/>
    <dgm:cxn modelId="{8EBE6BC3-75F6-4A16-98D3-D928253279BD}" type="presOf" srcId="{237716CA-DCEF-46DC-931C-90C14A1220A6}" destId="{9EBAFA29-29DA-4CD5-A706-58BCCC8E3229}" srcOrd="0" destOrd="0" presId="urn:microsoft.com/office/officeart/2009/3/layout/HorizontalOrganizationChart"/>
    <dgm:cxn modelId="{ACBEA185-64B3-42A8-B91D-C4BC3EF537B6}" type="presOf" srcId="{682550A6-9F12-4E95-B357-0AE971296E1C}" destId="{89030F1C-6ABF-47D3-8223-B8608257204B}" srcOrd="0" destOrd="0" presId="urn:microsoft.com/office/officeart/2009/3/layout/HorizontalOrganizationChart"/>
    <dgm:cxn modelId="{2CD0BDAE-CB82-46D4-ABA4-1756D5278870}" type="presOf" srcId="{0D44DD3C-286A-4867-9976-EDCBA49106B7}" destId="{1FE97D81-1D28-4A38-9BCD-E9D7D24B5A49}" srcOrd="0" destOrd="0" presId="urn:microsoft.com/office/officeart/2009/3/layout/HorizontalOrganizationChart"/>
    <dgm:cxn modelId="{F8069964-BF93-4385-801E-0FE24495A593}" srcId="{1034AF02-24E5-4FEC-AC67-8BBB5A17E667}" destId="{D5224E22-A6A2-4BEA-AC26-C2EA84115928}" srcOrd="1" destOrd="0" parTransId="{237716CA-DCEF-46DC-931C-90C14A1220A6}" sibTransId="{49B46FF1-9E1F-4072-B4BD-C19332A210A3}"/>
    <dgm:cxn modelId="{D64D5B0B-C66B-4535-B022-DB162F1266AB}" type="presOf" srcId="{D0D261F1-3896-4C79-A1C6-A8E0E5A92C07}" destId="{0128C2B3-6133-42AF-8566-EF7278F50734}" srcOrd="0" destOrd="0" presId="urn:microsoft.com/office/officeart/2009/3/layout/HorizontalOrganizationChart"/>
    <dgm:cxn modelId="{E7258188-A232-4C53-84EC-1240796498CB}" type="presParOf" srcId="{1FE97D81-1D28-4A38-9BCD-E9D7D24B5A49}" destId="{7D8B37BC-C233-4BE3-95A3-52E927A8B970}" srcOrd="0" destOrd="0" presId="urn:microsoft.com/office/officeart/2009/3/layout/HorizontalOrganizationChart"/>
    <dgm:cxn modelId="{8EC52866-02FD-4296-98BF-6F6B03BA20BB}" type="presParOf" srcId="{7D8B37BC-C233-4BE3-95A3-52E927A8B970}" destId="{71FD0D75-741E-4550-BBC9-D3B9D9DF6814}" srcOrd="0" destOrd="0" presId="urn:microsoft.com/office/officeart/2009/3/layout/HorizontalOrganizationChart"/>
    <dgm:cxn modelId="{4BD5CCC6-4616-4291-85E6-8B6D0D14D893}" type="presParOf" srcId="{71FD0D75-741E-4550-BBC9-D3B9D9DF6814}" destId="{FC0C3A92-8EBC-449F-91E5-E3F9D326AF11}" srcOrd="0" destOrd="0" presId="urn:microsoft.com/office/officeart/2009/3/layout/HorizontalOrganizationChart"/>
    <dgm:cxn modelId="{6C0F2D76-F7B8-4A81-9B23-6F80958ED9D3}" type="presParOf" srcId="{71FD0D75-741E-4550-BBC9-D3B9D9DF6814}" destId="{E1490C5F-616D-4855-9413-0B4F095857CB}" srcOrd="1" destOrd="0" presId="urn:microsoft.com/office/officeart/2009/3/layout/HorizontalOrganizationChart"/>
    <dgm:cxn modelId="{BA7AE67E-C3A2-4219-8812-E79317CF57FF}" type="presParOf" srcId="{7D8B37BC-C233-4BE3-95A3-52E927A8B970}" destId="{4550EB1F-1E03-4A75-9448-52C9E52002C5}" srcOrd="1" destOrd="0" presId="urn:microsoft.com/office/officeart/2009/3/layout/HorizontalOrganizationChart"/>
    <dgm:cxn modelId="{886F7E6B-C425-4B15-86C6-5A49CB1F7B5D}" type="presParOf" srcId="{4550EB1F-1E03-4A75-9448-52C9E52002C5}" destId="{89030F1C-6ABF-47D3-8223-B8608257204B}" srcOrd="0" destOrd="0" presId="urn:microsoft.com/office/officeart/2009/3/layout/HorizontalOrganizationChart"/>
    <dgm:cxn modelId="{3D6DA692-9FC1-4FEA-B1DB-3F3F1E34C3F6}" type="presParOf" srcId="{4550EB1F-1E03-4A75-9448-52C9E52002C5}" destId="{2CC418F1-808A-4F05-BE48-C6395C4B1437}" srcOrd="1" destOrd="0" presId="urn:microsoft.com/office/officeart/2009/3/layout/HorizontalOrganizationChart"/>
    <dgm:cxn modelId="{436717F9-7AED-427C-A1C7-6F09E60D0376}" type="presParOf" srcId="{2CC418F1-808A-4F05-BE48-C6395C4B1437}" destId="{9441A1D1-6C49-41E2-9A02-C8E5E8E23A70}" srcOrd="0" destOrd="0" presId="urn:microsoft.com/office/officeart/2009/3/layout/HorizontalOrganizationChart"/>
    <dgm:cxn modelId="{949EE80F-7341-4C65-BA68-051139A4AB63}" type="presParOf" srcId="{9441A1D1-6C49-41E2-9A02-C8E5E8E23A70}" destId="{A5F63B6D-B4F9-40F9-AF06-CA1CFB53005D}" srcOrd="0" destOrd="0" presId="urn:microsoft.com/office/officeart/2009/3/layout/HorizontalOrganizationChart"/>
    <dgm:cxn modelId="{A1E92D05-124C-43B4-8FDF-5C4FF8F61A41}" type="presParOf" srcId="{9441A1D1-6C49-41E2-9A02-C8E5E8E23A70}" destId="{868A330B-1FC4-48CF-9654-669C70BF0F3E}" srcOrd="1" destOrd="0" presId="urn:microsoft.com/office/officeart/2009/3/layout/HorizontalOrganizationChart"/>
    <dgm:cxn modelId="{A1C8D33F-4D6A-4658-BF40-19026C96E656}" type="presParOf" srcId="{2CC418F1-808A-4F05-BE48-C6395C4B1437}" destId="{8EBFB82C-D0CB-40B5-89F1-64ED08640E5F}" srcOrd="1" destOrd="0" presId="urn:microsoft.com/office/officeart/2009/3/layout/HorizontalOrganizationChart"/>
    <dgm:cxn modelId="{244C8009-5CC2-421E-BD48-42546A96AE6A}" type="presParOf" srcId="{2CC418F1-808A-4F05-BE48-C6395C4B1437}" destId="{1137FF77-DF27-41E7-A054-2C9EDF6B1E6D}" srcOrd="2" destOrd="0" presId="urn:microsoft.com/office/officeart/2009/3/layout/HorizontalOrganizationChart"/>
    <dgm:cxn modelId="{3A09C07C-B9A7-4D99-B3FD-6B586E76CC1B}" type="presParOf" srcId="{4550EB1F-1E03-4A75-9448-52C9E52002C5}" destId="{9EBAFA29-29DA-4CD5-A706-58BCCC8E3229}" srcOrd="2" destOrd="0" presId="urn:microsoft.com/office/officeart/2009/3/layout/HorizontalOrganizationChart"/>
    <dgm:cxn modelId="{2AB57220-DEEC-4DA2-BE7E-6CB09815036E}" type="presParOf" srcId="{4550EB1F-1E03-4A75-9448-52C9E52002C5}" destId="{A5BABB37-4459-4B77-962F-CDBAEEF2DBBD}" srcOrd="3" destOrd="0" presId="urn:microsoft.com/office/officeart/2009/3/layout/HorizontalOrganizationChart"/>
    <dgm:cxn modelId="{0AE0F067-69E7-4F11-BE49-585C634C9204}" type="presParOf" srcId="{A5BABB37-4459-4B77-962F-CDBAEEF2DBBD}" destId="{B0E2D42A-8352-4AA8-AD80-38DF9CBC33A9}" srcOrd="0" destOrd="0" presId="urn:microsoft.com/office/officeart/2009/3/layout/HorizontalOrganizationChart"/>
    <dgm:cxn modelId="{5FFEE6D5-3B08-4302-8F31-FE0E529BA18B}" type="presParOf" srcId="{B0E2D42A-8352-4AA8-AD80-38DF9CBC33A9}" destId="{66A4ED06-1AF2-4140-A9E3-271308EB4146}" srcOrd="0" destOrd="0" presId="urn:microsoft.com/office/officeart/2009/3/layout/HorizontalOrganizationChart"/>
    <dgm:cxn modelId="{0C8DE0BD-7C79-49BA-9549-3A180C2C37FB}" type="presParOf" srcId="{B0E2D42A-8352-4AA8-AD80-38DF9CBC33A9}" destId="{AC7E480F-0907-4624-A2C1-1A626C27F152}" srcOrd="1" destOrd="0" presId="urn:microsoft.com/office/officeart/2009/3/layout/HorizontalOrganizationChart"/>
    <dgm:cxn modelId="{A8750156-9BB1-4DE7-8BA8-83AEC321DCFF}" type="presParOf" srcId="{A5BABB37-4459-4B77-962F-CDBAEEF2DBBD}" destId="{2296D07B-8CFB-4C7F-AB7A-AA363483208A}" srcOrd="1" destOrd="0" presId="urn:microsoft.com/office/officeart/2009/3/layout/HorizontalOrganizationChart"/>
    <dgm:cxn modelId="{F43DB3CB-E91A-412B-8FCA-1922907F612F}" type="presParOf" srcId="{A5BABB37-4459-4B77-962F-CDBAEEF2DBBD}" destId="{2F35AAC4-C272-4B8F-A888-1AD2AC571965}" srcOrd="2" destOrd="0" presId="urn:microsoft.com/office/officeart/2009/3/layout/HorizontalOrganizationChart"/>
    <dgm:cxn modelId="{72362E2B-6A60-412F-BC36-CA2308665B0A}" type="presParOf" srcId="{4550EB1F-1E03-4A75-9448-52C9E52002C5}" destId="{0128C2B3-6133-42AF-8566-EF7278F50734}" srcOrd="4" destOrd="0" presId="urn:microsoft.com/office/officeart/2009/3/layout/HorizontalOrganizationChart"/>
    <dgm:cxn modelId="{880250D5-6884-492E-A730-41292971EB24}" type="presParOf" srcId="{4550EB1F-1E03-4A75-9448-52C9E52002C5}" destId="{02669351-A034-47D0-974D-BB0E38449657}" srcOrd="5" destOrd="0" presId="urn:microsoft.com/office/officeart/2009/3/layout/HorizontalOrganizationChart"/>
    <dgm:cxn modelId="{8F7503E0-F323-4C68-ABDB-78B282647F0B}" type="presParOf" srcId="{02669351-A034-47D0-974D-BB0E38449657}" destId="{6CC11DB5-1940-4D9E-A45E-7AC70BE99CDC}" srcOrd="0" destOrd="0" presId="urn:microsoft.com/office/officeart/2009/3/layout/HorizontalOrganizationChart"/>
    <dgm:cxn modelId="{F98EC86D-66B3-4528-A62D-9F36424A718E}" type="presParOf" srcId="{6CC11DB5-1940-4D9E-A45E-7AC70BE99CDC}" destId="{54D36C63-FC6B-4326-AE2D-108F94E83D7C}" srcOrd="0" destOrd="0" presId="urn:microsoft.com/office/officeart/2009/3/layout/HorizontalOrganizationChart"/>
    <dgm:cxn modelId="{3B5F15DF-0141-4EF7-9085-2A20C12EB019}" type="presParOf" srcId="{6CC11DB5-1940-4D9E-A45E-7AC70BE99CDC}" destId="{851B14FB-EB0A-40DE-A418-E559FDDFEC80}" srcOrd="1" destOrd="0" presId="urn:microsoft.com/office/officeart/2009/3/layout/HorizontalOrganizationChart"/>
    <dgm:cxn modelId="{ACE03444-82D8-4FF7-B0AB-372E54D161AE}" type="presParOf" srcId="{02669351-A034-47D0-974D-BB0E38449657}" destId="{3F212C8A-F13B-4846-BF3B-C72656F56D11}" srcOrd="1" destOrd="0" presId="urn:microsoft.com/office/officeart/2009/3/layout/HorizontalOrganizationChart"/>
    <dgm:cxn modelId="{6696E2DB-4F44-4B06-805D-D8F7F4CC6321}" type="presParOf" srcId="{02669351-A034-47D0-974D-BB0E38449657}" destId="{1C85E0D7-F0BF-4BD9-9074-CB54E50809BE}" srcOrd="2" destOrd="0" presId="urn:microsoft.com/office/officeart/2009/3/layout/HorizontalOrganizationChart"/>
    <dgm:cxn modelId="{44823EA2-B3D7-4FB1-B06E-6ECD1B3CB762}" type="presParOf" srcId="{7D8B37BC-C233-4BE3-95A3-52E927A8B970}" destId="{885E1547-F329-444E-914D-50D124514801}"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0EF5A3-784C-4DC4-9867-E80168722D0F}" type="doc">
      <dgm:prSet loTypeId="urn:microsoft.com/office/officeart/2005/8/layout/vList3" loCatId="list" qsTypeId="urn:microsoft.com/office/officeart/2005/8/quickstyle/simple1" qsCatId="simple" csTypeId="urn:microsoft.com/office/officeart/2005/8/colors/accent1_2" csCatId="accent1" phldr="1"/>
      <dgm:spPr/>
    </dgm:pt>
    <dgm:pt modelId="{5161BA72-E01F-4507-AB96-95CB74FB898E}">
      <dgm:prSet phldrT="[Κείμενο]"/>
      <dgm:spPr/>
      <dgm:t>
        <a:bodyPr/>
        <a:lstStyle/>
        <a:p>
          <a:r>
            <a:rPr lang="el-GR" dirty="0" smtClean="0"/>
            <a:t>Έργα</a:t>
          </a:r>
          <a:endParaRPr lang="el-GR" dirty="0"/>
        </a:p>
      </dgm:t>
    </dgm:pt>
    <dgm:pt modelId="{640A7191-0681-437A-B755-DA6F05BF990B}" type="parTrans" cxnId="{E523A4C4-9134-4508-8695-AFB8B38E5D29}">
      <dgm:prSet/>
      <dgm:spPr/>
      <dgm:t>
        <a:bodyPr/>
        <a:lstStyle/>
        <a:p>
          <a:endParaRPr lang="el-GR"/>
        </a:p>
      </dgm:t>
    </dgm:pt>
    <dgm:pt modelId="{FD43A0B8-F3D9-4042-B657-89BCF091C176}" type="sibTrans" cxnId="{E523A4C4-9134-4508-8695-AFB8B38E5D29}">
      <dgm:prSet/>
      <dgm:spPr/>
      <dgm:t>
        <a:bodyPr/>
        <a:lstStyle/>
        <a:p>
          <a:endParaRPr lang="el-GR"/>
        </a:p>
      </dgm:t>
    </dgm:pt>
    <dgm:pt modelId="{02201669-180F-4DA1-8924-769CA620EA29}">
      <dgm:prSet phldrT="[Κείμενο]"/>
      <dgm:spPr/>
      <dgm:t>
        <a:bodyPr/>
        <a:lstStyle/>
        <a:p>
          <a:r>
            <a:rPr lang="el-GR" dirty="0" smtClean="0"/>
            <a:t>Εκπαιδευτικό Υλικό Τεχνικών ΟΤΕ</a:t>
          </a:r>
          <a:endParaRPr lang="el-GR" dirty="0"/>
        </a:p>
      </dgm:t>
    </dgm:pt>
    <dgm:pt modelId="{01F534E4-BC0B-4063-ABE6-6624A8FE343E}" type="parTrans" cxnId="{1DE7E3C8-4A68-4BDE-BBDF-9490F6712504}">
      <dgm:prSet/>
      <dgm:spPr/>
      <dgm:t>
        <a:bodyPr/>
        <a:lstStyle/>
        <a:p>
          <a:endParaRPr lang="el-GR"/>
        </a:p>
      </dgm:t>
    </dgm:pt>
    <dgm:pt modelId="{1D209829-49A4-4D5D-A91F-E7B877D06E20}" type="sibTrans" cxnId="{1DE7E3C8-4A68-4BDE-BBDF-9490F6712504}">
      <dgm:prSet/>
      <dgm:spPr/>
      <dgm:t>
        <a:bodyPr/>
        <a:lstStyle/>
        <a:p>
          <a:endParaRPr lang="el-GR"/>
        </a:p>
      </dgm:t>
    </dgm:pt>
    <dgm:pt modelId="{34233B0D-4D77-4622-8DA9-8FF3DE73AD4B}">
      <dgm:prSet phldrT="[Κείμενο]"/>
      <dgm:spPr/>
      <dgm:t>
        <a:bodyPr/>
        <a:lstStyle/>
        <a:p>
          <a:r>
            <a:rPr lang="el-GR" dirty="0" smtClean="0"/>
            <a:t>Εκπαιδευτικό Υλικό για Εμπορικά Θέματα</a:t>
          </a:r>
          <a:endParaRPr lang="el-GR" dirty="0"/>
        </a:p>
      </dgm:t>
    </dgm:pt>
    <dgm:pt modelId="{52FE2CD0-5E3B-4564-BDC4-F2CD1647444B}" type="parTrans" cxnId="{2F9986D0-D0E2-4687-8E64-EC11A1A0183E}">
      <dgm:prSet/>
      <dgm:spPr/>
      <dgm:t>
        <a:bodyPr/>
        <a:lstStyle/>
        <a:p>
          <a:endParaRPr lang="el-GR"/>
        </a:p>
      </dgm:t>
    </dgm:pt>
    <dgm:pt modelId="{BC751CF2-8571-415C-A7FB-35C5EE0BBD28}" type="sibTrans" cxnId="{2F9986D0-D0E2-4687-8E64-EC11A1A0183E}">
      <dgm:prSet/>
      <dgm:spPr/>
      <dgm:t>
        <a:bodyPr/>
        <a:lstStyle/>
        <a:p>
          <a:endParaRPr lang="el-GR"/>
        </a:p>
      </dgm:t>
    </dgm:pt>
    <dgm:pt modelId="{62074CAC-1D1D-46B5-A5D5-EF2A9C191012}" type="pres">
      <dgm:prSet presAssocID="{FD0EF5A3-784C-4DC4-9867-E80168722D0F}" presName="linearFlow" presStyleCnt="0">
        <dgm:presLayoutVars>
          <dgm:dir/>
          <dgm:resizeHandles val="exact"/>
        </dgm:presLayoutVars>
      </dgm:prSet>
      <dgm:spPr/>
    </dgm:pt>
    <dgm:pt modelId="{9E353AC8-B211-45AA-BAB5-5B26FEF99C37}" type="pres">
      <dgm:prSet presAssocID="{5161BA72-E01F-4507-AB96-95CB74FB898E}" presName="composite" presStyleCnt="0"/>
      <dgm:spPr/>
    </dgm:pt>
    <dgm:pt modelId="{F761F302-C86F-4C5B-A220-D30EF85B1515}" type="pres">
      <dgm:prSet presAssocID="{5161BA72-E01F-4507-AB96-95CB74FB898E}"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pt>
    <dgm:pt modelId="{28DCC47C-A23B-4B05-A137-084493C76D9E}" type="pres">
      <dgm:prSet presAssocID="{5161BA72-E01F-4507-AB96-95CB74FB898E}" presName="txShp" presStyleLbl="node1" presStyleIdx="0" presStyleCnt="3">
        <dgm:presLayoutVars>
          <dgm:bulletEnabled val="1"/>
        </dgm:presLayoutVars>
      </dgm:prSet>
      <dgm:spPr/>
      <dgm:t>
        <a:bodyPr/>
        <a:lstStyle/>
        <a:p>
          <a:endParaRPr lang="el-GR"/>
        </a:p>
      </dgm:t>
    </dgm:pt>
    <dgm:pt modelId="{5D80C008-FBCD-421B-97A2-B779E5724873}" type="pres">
      <dgm:prSet presAssocID="{FD43A0B8-F3D9-4042-B657-89BCF091C176}" presName="spacing" presStyleCnt="0"/>
      <dgm:spPr/>
    </dgm:pt>
    <dgm:pt modelId="{6850ACE3-6AA8-4044-875F-E31A43B3A89C}" type="pres">
      <dgm:prSet presAssocID="{02201669-180F-4DA1-8924-769CA620EA29}" presName="composite" presStyleCnt="0"/>
      <dgm:spPr/>
    </dgm:pt>
    <dgm:pt modelId="{56C01601-D864-49C8-B9C9-7B196B128A9C}" type="pres">
      <dgm:prSet presAssocID="{02201669-180F-4DA1-8924-769CA620EA29}"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32000" r="-32000"/>
          </a:stretch>
        </a:blipFill>
      </dgm:spPr>
    </dgm:pt>
    <dgm:pt modelId="{2A19D366-8F1C-4618-ADE5-DFE1BA6CAB0F}" type="pres">
      <dgm:prSet presAssocID="{02201669-180F-4DA1-8924-769CA620EA29}" presName="txShp" presStyleLbl="node1" presStyleIdx="1" presStyleCnt="3">
        <dgm:presLayoutVars>
          <dgm:bulletEnabled val="1"/>
        </dgm:presLayoutVars>
      </dgm:prSet>
      <dgm:spPr/>
      <dgm:t>
        <a:bodyPr/>
        <a:lstStyle/>
        <a:p>
          <a:endParaRPr lang="el-GR"/>
        </a:p>
      </dgm:t>
    </dgm:pt>
    <dgm:pt modelId="{3B6D3B80-6745-4234-9AC7-6192B3C47FD9}" type="pres">
      <dgm:prSet presAssocID="{1D209829-49A4-4D5D-A91F-E7B877D06E20}" presName="spacing" presStyleCnt="0"/>
      <dgm:spPr/>
    </dgm:pt>
    <dgm:pt modelId="{E10B4F1F-81BA-4A01-BE7C-C96D0B1E1A10}" type="pres">
      <dgm:prSet presAssocID="{34233B0D-4D77-4622-8DA9-8FF3DE73AD4B}" presName="composite" presStyleCnt="0"/>
      <dgm:spPr/>
    </dgm:pt>
    <dgm:pt modelId="{D3DD95D5-DB43-4251-9EE6-3CBD42546729}" type="pres">
      <dgm:prSet presAssocID="{34233B0D-4D77-4622-8DA9-8FF3DE73AD4B}" presName="imgShp" presStyleLbl="fgImgPlace1" presStyleIdx="2"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dgm:spPr>
    </dgm:pt>
    <dgm:pt modelId="{35113855-7771-4659-8200-44DC97E7A0DC}" type="pres">
      <dgm:prSet presAssocID="{34233B0D-4D77-4622-8DA9-8FF3DE73AD4B}" presName="txShp" presStyleLbl="node1" presStyleIdx="2" presStyleCnt="3">
        <dgm:presLayoutVars>
          <dgm:bulletEnabled val="1"/>
        </dgm:presLayoutVars>
      </dgm:prSet>
      <dgm:spPr/>
      <dgm:t>
        <a:bodyPr/>
        <a:lstStyle/>
        <a:p>
          <a:endParaRPr lang="el-GR"/>
        </a:p>
      </dgm:t>
    </dgm:pt>
  </dgm:ptLst>
  <dgm:cxnLst>
    <dgm:cxn modelId="{2F9986D0-D0E2-4687-8E64-EC11A1A0183E}" srcId="{FD0EF5A3-784C-4DC4-9867-E80168722D0F}" destId="{34233B0D-4D77-4622-8DA9-8FF3DE73AD4B}" srcOrd="2" destOrd="0" parTransId="{52FE2CD0-5E3B-4564-BDC4-F2CD1647444B}" sibTransId="{BC751CF2-8571-415C-A7FB-35C5EE0BBD28}"/>
    <dgm:cxn modelId="{29288C55-A06B-4A41-B663-91009DE1F787}" type="presOf" srcId="{34233B0D-4D77-4622-8DA9-8FF3DE73AD4B}" destId="{35113855-7771-4659-8200-44DC97E7A0DC}" srcOrd="0" destOrd="0" presId="urn:microsoft.com/office/officeart/2005/8/layout/vList3"/>
    <dgm:cxn modelId="{7203CB0B-36C4-4B54-9DBD-BF38F0E3D513}" type="presOf" srcId="{5161BA72-E01F-4507-AB96-95CB74FB898E}" destId="{28DCC47C-A23B-4B05-A137-084493C76D9E}" srcOrd="0" destOrd="0" presId="urn:microsoft.com/office/officeart/2005/8/layout/vList3"/>
    <dgm:cxn modelId="{E523A4C4-9134-4508-8695-AFB8B38E5D29}" srcId="{FD0EF5A3-784C-4DC4-9867-E80168722D0F}" destId="{5161BA72-E01F-4507-AB96-95CB74FB898E}" srcOrd="0" destOrd="0" parTransId="{640A7191-0681-437A-B755-DA6F05BF990B}" sibTransId="{FD43A0B8-F3D9-4042-B657-89BCF091C176}"/>
    <dgm:cxn modelId="{D2876B36-BD19-412C-AD13-9902E48AAD77}" type="presOf" srcId="{FD0EF5A3-784C-4DC4-9867-E80168722D0F}" destId="{62074CAC-1D1D-46B5-A5D5-EF2A9C191012}" srcOrd="0" destOrd="0" presId="urn:microsoft.com/office/officeart/2005/8/layout/vList3"/>
    <dgm:cxn modelId="{1DE7E3C8-4A68-4BDE-BBDF-9490F6712504}" srcId="{FD0EF5A3-784C-4DC4-9867-E80168722D0F}" destId="{02201669-180F-4DA1-8924-769CA620EA29}" srcOrd="1" destOrd="0" parTransId="{01F534E4-BC0B-4063-ABE6-6624A8FE343E}" sibTransId="{1D209829-49A4-4D5D-A91F-E7B877D06E20}"/>
    <dgm:cxn modelId="{2F8389B4-7120-45EB-9980-92FECE24D43E}" type="presOf" srcId="{02201669-180F-4DA1-8924-769CA620EA29}" destId="{2A19D366-8F1C-4618-ADE5-DFE1BA6CAB0F}" srcOrd="0" destOrd="0" presId="urn:microsoft.com/office/officeart/2005/8/layout/vList3"/>
    <dgm:cxn modelId="{5C75038B-352C-43F2-9645-4ABF3C731A20}" type="presParOf" srcId="{62074CAC-1D1D-46B5-A5D5-EF2A9C191012}" destId="{9E353AC8-B211-45AA-BAB5-5B26FEF99C37}" srcOrd="0" destOrd="0" presId="urn:microsoft.com/office/officeart/2005/8/layout/vList3"/>
    <dgm:cxn modelId="{70493431-B0B1-47E2-9986-012FD3B3F879}" type="presParOf" srcId="{9E353AC8-B211-45AA-BAB5-5B26FEF99C37}" destId="{F761F302-C86F-4C5B-A220-D30EF85B1515}" srcOrd="0" destOrd="0" presId="urn:microsoft.com/office/officeart/2005/8/layout/vList3"/>
    <dgm:cxn modelId="{92CF6F47-B77A-45F5-87B3-AAA0604FA538}" type="presParOf" srcId="{9E353AC8-B211-45AA-BAB5-5B26FEF99C37}" destId="{28DCC47C-A23B-4B05-A137-084493C76D9E}" srcOrd="1" destOrd="0" presId="urn:microsoft.com/office/officeart/2005/8/layout/vList3"/>
    <dgm:cxn modelId="{82340A88-8D9E-447A-9FE7-E28DA2FA05B1}" type="presParOf" srcId="{62074CAC-1D1D-46B5-A5D5-EF2A9C191012}" destId="{5D80C008-FBCD-421B-97A2-B779E5724873}" srcOrd="1" destOrd="0" presId="urn:microsoft.com/office/officeart/2005/8/layout/vList3"/>
    <dgm:cxn modelId="{4E422F7A-8323-439B-BB1C-A3D3489B8AAB}" type="presParOf" srcId="{62074CAC-1D1D-46B5-A5D5-EF2A9C191012}" destId="{6850ACE3-6AA8-4044-875F-E31A43B3A89C}" srcOrd="2" destOrd="0" presId="urn:microsoft.com/office/officeart/2005/8/layout/vList3"/>
    <dgm:cxn modelId="{91C41E4A-FE80-40AE-BEFC-8075EA5506BA}" type="presParOf" srcId="{6850ACE3-6AA8-4044-875F-E31A43B3A89C}" destId="{56C01601-D864-49C8-B9C9-7B196B128A9C}" srcOrd="0" destOrd="0" presId="urn:microsoft.com/office/officeart/2005/8/layout/vList3"/>
    <dgm:cxn modelId="{9D72C008-7F07-4D0F-BE6C-EC370772E2EC}" type="presParOf" srcId="{6850ACE3-6AA8-4044-875F-E31A43B3A89C}" destId="{2A19D366-8F1C-4618-ADE5-DFE1BA6CAB0F}" srcOrd="1" destOrd="0" presId="urn:microsoft.com/office/officeart/2005/8/layout/vList3"/>
    <dgm:cxn modelId="{D8D631E4-CC2E-4D6A-AF40-54161E515925}" type="presParOf" srcId="{62074CAC-1D1D-46B5-A5D5-EF2A9C191012}" destId="{3B6D3B80-6745-4234-9AC7-6192B3C47FD9}" srcOrd="3" destOrd="0" presId="urn:microsoft.com/office/officeart/2005/8/layout/vList3"/>
    <dgm:cxn modelId="{5A2038B8-0554-4BB3-BD77-7CEEB7513AF6}" type="presParOf" srcId="{62074CAC-1D1D-46B5-A5D5-EF2A9C191012}" destId="{E10B4F1F-81BA-4A01-BE7C-C96D0B1E1A10}" srcOrd="4" destOrd="0" presId="urn:microsoft.com/office/officeart/2005/8/layout/vList3"/>
    <dgm:cxn modelId="{574A41EB-6BC2-4FB2-A15F-34278F8DD16D}" type="presParOf" srcId="{E10B4F1F-81BA-4A01-BE7C-C96D0B1E1A10}" destId="{D3DD95D5-DB43-4251-9EE6-3CBD42546729}" srcOrd="0" destOrd="0" presId="urn:microsoft.com/office/officeart/2005/8/layout/vList3"/>
    <dgm:cxn modelId="{59E6F402-4B9D-48F3-9CB2-935C2E8D5EC6}" type="presParOf" srcId="{E10B4F1F-81BA-4A01-BE7C-C96D0B1E1A10}" destId="{35113855-7771-4659-8200-44DC97E7A0DC}"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DB65F90-DB83-4257-ACE6-15D5CC5B79D4}"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l-GR"/>
        </a:p>
      </dgm:t>
    </dgm:pt>
    <dgm:pt modelId="{2E1FBE77-1DFA-47DE-A821-4EFC0D4541DB}">
      <dgm:prSet phldrT="[Κείμενο]"/>
      <dgm:spPr/>
      <dgm:t>
        <a:bodyPr/>
        <a:lstStyle/>
        <a:p>
          <a:r>
            <a:rPr lang="el-GR" dirty="0" smtClean="0"/>
            <a:t>Αναβάθμιση </a:t>
          </a:r>
          <a:r>
            <a:rPr lang="en-US" dirty="0" smtClean="0"/>
            <a:t>Click Mobile</a:t>
          </a:r>
          <a:r>
            <a:rPr lang="el-GR" dirty="0" smtClean="0"/>
            <a:t> </a:t>
          </a:r>
          <a:endParaRPr lang="el-GR" dirty="0"/>
        </a:p>
      </dgm:t>
    </dgm:pt>
    <dgm:pt modelId="{E92D4E32-FAF0-4287-A308-CE190B0F5F15}" type="parTrans" cxnId="{A3566562-9BA1-4482-B47E-C60A8D0EB44A}">
      <dgm:prSet/>
      <dgm:spPr/>
      <dgm:t>
        <a:bodyPr/>
        <a:lstStyle/>
        <a:p>
          <a:endParaRPr lang="el-GR"/>
        </a:p>
      </dgm:t>
    </dgm:pt>
    <dgm:pt modelId="{8375B79F-7621-445E-A046-5904FF78DDE0}" type="sibTrans" cxnId="{A3566562-9BA1-4482-B47E-C60A8D0EB44A}">
      <dgm:prSet/>
      <dgm:spPr/>
      <dgm:t>
        <a:bodyPr/>
        <a:lstStyle/>
        <a:p>
          <a:r>
            <a:rPr lang="el-GR" dirty="0" smtClean="0">
              <a:solidFill>
                <a:srgbClr val="0070C0"/>
              </a:solidFill>
            </a:rPr>
            <a:t>Εφαρμογές ΤΤΛΠ</a:t>
          </a:r>
          <a:endParaRPr lang="el-GR" dirty="0">
            <a:solidFill>
              <a:srgbClr val="0070C0"/>
            </a:solidFill>
          </a:endParaRPr>
        </a:p>
      </dgm:t>
    </dgm:pt>
    <dgm:pt modelId="{80ED13E0-A4A1-4EA3-B2CC-C0BC9018A992}" type="asst">
      <dgm:prSet phldrT="[Κείμενο]"/>
      <dgm:spPr/>
      <dgm:t>
        <a:bodyPr/>
        <a:lstStyle/>
        <a:p>
          <a:r>
            <a:rPr lang="el-GR" dirty="0" smtClean="0"/>
            <a:t>Προγράμματα </a:t>
          </a:r>
          <a:r>
            <a:rPr lang="en-US" dirty="0" smtClean="0"/>
            <a:t>WFM</a:t>
          </a:r>
          <a:endParaRPr lang="el-GR" dirty="0"/>
        </a:p>
      </dgm:t>
    </dgm:pt>
    <dgm:pt modelId="{FBB5A29B-908A-4FD6-9B21-7B0CC5401294}" type="parTrans" cxnId="{67D5C9EC-E64A-47CF-B42A-BFF787BF8F5E}">
      <dgm:prSet/>
      <dgm:spPr/>
      <dgm:t>
        <a:bodyPr/>
        <a:lstStyle/>
        <a:p>
          <a:endParaRPr lang="el-GR"/>
        </a:p>
      </dgm:t>
    </dgm:pt>
    <dgm:pt modelId="{39B5C517-5EDC-4188-96D0-32312C1AAE94}" type="sibTrans" cxnId="{67D5C9EC-E64A-47CF-B42A-BFF787BF8F5E}">
      <dgm:prSet/>
      <dgm:spPr/>
      <dgm:t>
        <a:bodyPr/>
        <a:lstStyle/>
        <a:p>
          <a:r>
            <a:rPr lang="el-GR" dirty="0" smtClean="0">
              <a:solidFill>
                <a:srgbClr val="0070C0"/>
              </a:solidFill>
            </a:rPr>
            <a:t>Εφαρμογές ΤΤΛΠ</a:t>
          </a:r>
          <a:endParaRPr lang="el-GR" dirty="0">
            <a:solidFill>
              <a:srgbClr val="0070C0"/>
            </a:solidFill>
          </a:endParaRPr>
        </a:p>
      </dgm:t>
    </dgm:pt>
    <dgm:pt modelId="{CBD9D77A-88D1-4946-B0DB-2CF96B70469A}">
      <dgm:prSet phldrT="[Κείμενο]"/>
      <dgm:spPr/>
      <dgm:t>
        <a:bodyPr/>
        <a:lstStyle/>
        <a:p>
          <a:r>
            <a:rPr lang="el-GR" dirty="0" smtClean="0"/>
            <a:t>Όργανα Μέτρησης Καλωδιακών Βλαβών</a:t>
          </a:r>
          <a:endParaRPr lang="el-GR" dirty="0"/>
        </a:p>
      </dgm:t>
    </dgm:pt>
    <dgm:pt modelId="{F50257E2-7EE8-4E16-B0FC-BD435F26ED19}" type="parTrans" cxnId="{43872083-F06D-46AB-92E4-2CF88587160F}">
      <dgm:prSet/>
      <dgm:spPr/>
      <dgm:t>
        <a:bodyPr/>
        <a:lstStyle/>
        <a:p>
          <a:endParaRPr lang="el-GR"/>
        </a:p>
      </dgm:t>
    </dgm:pt>
    <dgm:pt modelId="{D5612FA6-59A4-4476-9F48-F489F36003C7}" type="sibTrans" cxnId="{43872083-F06D-46AB-92E4-2CF88587160F}">
      <dgm:prSet custT="1"/>
      <dgm:spPr/>
      <dgm:t>
        <a:bodyPr/>
        <a:lstStyle/>
        <a:p>
          <a:r>
            <a:rPr lang="el-GR" sz="700" dirty="0" smtClean="0">
              <a:solidFill>
                <a:srgbClr val="0070C0"/>
              </a:solidFill>
            </a:rPr>
            <a:t>Βλαβοδιαχείρηση, Τεχνικά Θέματα</a:t>
          </a:r>
          <a:endParaRPr lang="el-GR" sz="700" dirty="0">
            <a:solidFill>
              <a:srgbClr val="0070C0"/>
            </a:solidFill>
          </a:endParaRPr>
        </a:p>
      </dgm:t>
    </dgm:pt>
    <dgm:pt modelId="{4AD8E925-F331-46E6-B053-BDBAB040814D}">
      <dgm:prSet phldrT="[Κείμενο]"/>
      <dgm:spPr/>
      <dgm:t>
        <a:bodyPr/>
        <a:lstStyle/>
        <a:p>
          <a:r>
            <a:rPr lang="el-GR" dirty="0" smtClean="0"/>
            <a:t>Πρόγραμμα </a:t>
          </a:r>
          <a:r>
            <a:rPr lang="en-US" dirty="0" smtClean="0"/>
            <a:t>Siebel</a:t>
          </a:r>
          <a:endParaRPr lang="el-GR" dirty="0"/>
        </a:p>
      </dgm:t>
    </dgm:pt>
    <dgm:pt modelId="{E3638DC8-6512-4E3F-8475-8FDE131C0220}" type="parTrans" cxnId="{45F06EBA-BBC6-4CBE-91DB-E390EE429292}">
      <dgm:prSet/>
      <dgm:spPr/>
      <dgm:t>
        <a:bodyPr/>
        <a:lstStyle/>
        <a:p>
          <a:endParaRPr lang="el-GR"/>
        </a:p>
      </dgm:t>
    </dgm:pt>
    <dgm:pt modelId="{F9EC8649-13E1-43AB-BEA2-1661D7CDA33A}" type="sibTrans" cxnId="{45F06EBA-BBC6-4CBE-91DB-E390EE429292}">
      <dgm:prSet/>
      <dgm:spPr/>
      <dgm:t>
        <a:bodyPr/>
        <a:lstStyle/>
        <a:p>
          <a:r>
            <a:rPr lang="el-GR" dirty="0" smtClean="0">
              <a:solidFill>
                <a:srgbClr val="0070C0"/>
              </a:solidFill>
            </a:rPr>
            <a:t>Εφαρμογές ΤΤΛΠ</a:t>
          </a:r>
          <a:endParaRPr lang="el-GR" dirty="0">
            <a:solidFill>
              <a:srgbClr val="0070C0"/>
            </a:solidFill>
          </a:endParaRPr>
        </a:p>
      </dgm:t>
    </dgm:pt>
    <dgm:pt modelId="{BF53F7F4-EB45-414B-9533-B0206CE6A677}">
      <dgm:prSet phldrT="[Κείμενο]"/>
      <dgm:spPr/>
      <dgm:t>
        <a:bodyPr/>
        <a:lstStyle/>
        <a:p>
          <a:r>
            <a:rPr lang="el-GR" dirty="0" smtClean="0"/>
            <a:t>Όργανα Μέτρησης</a:t>
          </a:r>
          <a:endParaRPr lang="el-GR" dirty="0"/>
        </a:p>
      </dgm:t>
    </dgm:pt>
    <dgm:pt modelId="{11F9C697-E113-445D-9A3F-B27B8509228D}" type="parTrans" cxnId="{C0A921D3-BCB7-4351-BE14-B85A301E0883}">
      <dgm:prSet/>
      <dgm:spPr/>
      <dgm:t>
        <a:bodyPr/>
        <a:lstStyle/>
        <a:p>
          <a:endParaRPr lang="el-GR"/>
        </a:p>
      </dgm:t>
    </dgm:pt>
    <dgm:pt modelId="{12CDAB8D-7D31-4DCA-9883-DF8404691A5C}" type="sibTrans" cxnId="{C0A921D3-BCB7-4351-BE14-B85A301E0883}">
      <dgm:prSet/>
      <dgm:spPr/>
      <dgm:t>
        <a:bodyPr/>
        <a:lstStyle/>
        <a:p>
          <a:r>
            <a:rPr lang="el-GR" dirty="0" smtClean="0">
              <a:solidFill>
                <a:srgbClr val="0070C0"/>
              </a:solidFill>
            </a:rPr>
            <a:t>Βλαβοδιαχείρηση, Τεχνικά Θέματα</a:t>
          </a:r>
          <a:endParaRPr lang="el-GR" dirty="0">
            <a:solidFill>
              <a:srgbClr val="0070C0"/>
            </a:solidFill>
          </a:endParaRPr>
        </a:p>
      </dgm:t>
    </dgm:pt>
    <dgm:pt modelId="{DB3AD495-B9FF-408D-B15D-BE02D53252C0}">
      <dgm:prSet phldrT="[Κείμενο]"/>
      <dgm:spPr/>
      <dgm:t>
        <a:bodyPr/>
        <a:lstStyle/>
        <a:p>
          <a:r>
            <a:rPr lang="el-GR" dirty="0" smtClean="0"/>
            <a:t>Κατασκευές – Βλάβες ΟΤΕ &amp; Παρόχων</a:t>
          </a:r>
          <a:endParaRPr lang="el-GR" dirty="0"/>
        </a:p>
      </dgm:t>
    </dgm:pt>
    <dgm:pt modelId="{2FED1A69-044D-41D4-A611-251AC4CDA151}" type="sibTrans" cxnId="{926DF691-4126-4510-A64A-C0E8E36D4540}">
      <dgm:prSet/>
      <dgm:spPr/>
      <dgm:t>
        <a:bodyPr/>
        <a:lstStyle/>
        <a:p>
          <a:r>
            <a:rPr lang="el-GR" dirty="0" smtClean="0">
              <a:solidFill>
                <a:srgbClr val="0070C0"/>
              </a:solidFill>
            </a:rPr>
            <a:t>Βλαβοδιαχείρηση, Τεχνικά Θέματα</a:t>
          </a:r>
          <a:endParaRPr lang="el-GR" dirty="0">
            <a:solidFill>
              <a:srgbClr val="0070C0"/>
            </a:solidFill>
          </a:endParaRPr>
        </a:p>
      </dgm:t>
    </dgm:pt>
    <dgm:pt modelId="{C5A28D6D-CB7D-48D8-851E-CD61AB13D5A4}" type="parTrans" cxnId="{926DF691-4126-4510-A64A-C0E8E36D4540}">
      <dgm:prSet/>
      <dgm:spPr/>
      <dgm:t>
        <a:bodyPr/>
        <a:lstStyle/>
        <a:p>
          <a:endParaRPr lang="el-GR"/>
        </a:p>
      </dgm:t>
    </dgm:pt>
    <dgm:pt modelId="{72A32BE6-6BB6-45E6-B3F1-67D1DCFDE776}">
      <dgm:prSet phldrT="[Κείμενο]"/>
      <dgm:spPr/>
      <dgm:t>
        <a:bodyPr/>
        <a:lstStyle/>
        <a:p>
          <a:r>
            <a:rPr lang="el-GR" dirty="0" smtClean="0"/>
            <a:t>Καλωδιακές Βλάβες</a:t>
          </a:r>
          <a:endParaRPr lang="el-GR" dirty="0"/>
        </a:p>
      </dgm:t>
    </dgm:pt>
    <dgm:pt modelId="{3603EED6-1505-4B18-B6DA-B3F77B77B06C}" type="sibTrans" cxnId="{468E76E2-3E03-4D37-923B-A0A91B3A65F4}">
      <dgm:prSet custT="1"/>
      <dgm:spPr/>
      <dgm:t>
        <a:bodyPr/>
        <a:lstStyle/>
        <a:p>
          <a:r>
            <a:rPr lang="el-GR" sz="700" dirty="0" smtClean="0">
              <a:solidFill>
                <a:srgbClr val="0070C0"/>
              </a:solidFill>
            </a:rPr>
            <a:t>Βλαβοδιαχείρηση, Τεχνικά Θέματα</a:t>
          </a:r>
          <a:endParaRPr lang="el-GR" sz="700" dirty="0">
            <a:solidFill>
              <a:srgbClr val="0070C0"/>
            </a:solidFill>
          </a:endParaRPr>
        </a:p>
      </dgm:t>
    </dgm:pt>
    <dgm:pt modelId="{17660D52-9150-4605-8464-43486A1E3281}" type="parTrans" cxnId="{468E76E2-3E03-4D37-923B-A0A91B3A65F4}">
      <dgm:prSet/>
      <dgm:spPr/>
      <dgm:t>
        <a:bodyPr/>
        <a:lstStyle/>
        <a:p>
          <a:endParaRPr lang="el-GR"/>
        </a:p>
      </dgm:t>
    </dgm:pt>
    <dgm:pt modelId="{F98F64A0-00DC-4724-8548-5906E11C7D01}" type="pres">
      <dgm:prSet presAssocID="{1DB65F90-DB83-4257-ACE6-15D5CC5B79D4}" presName="hierChild1" presStyleCnt="0">
        <dgm:presLayoutVars>
          <dgm:orgChart val="1"/>
          <dgm:chPref val="1"/>
          <dgm:dir/>
          <dgm:animOne val="branch"/>
          <dgm:animLvl val="lvl"/>
          <dgm:resizeHandles/>
        </dgm:presLayoutVars>
      </dgm:prSet>
      <dgm:spPr/>
      <dgm:t>
        <a:bodyPr/>
        <a:lstStyle/>
        <a:p>
          <a:endParaRPr lang="el-GR"/>
        </a:p>
      </dgm:t>
    </dgm:pt>
    <dgm:pt modelId="{4B48851A-FC86-41F0-81A3-AAB9057B6A9C}" type="pres">
      <dgm:prSet presAssocID="{2E1FBE77-1DFA-47DE-A821-4EFC0D4541DB}" presName="hierRoot1" presStyleCnt="0">
        <dgm:presLayoutVars>
          <dgm:hierBranch val="init"/>
        </dgm:presLayoutVars>
      </dgm:prSet>
      <dgm:spPr/>
    </dgm:pt>
    <dgm:pt modelId="{A58747CA-4D92-4600-8923-7A68F46FDBB7}" type="pres">
      <dgm:prSet presAssocID="{2E1FBE77-1DFA-47DE-A821-4EFC0D4541DB}" presName="rootComposite1" presStyleCnt="0"/>
      <dgm:spPr/>
    </dgm:pt>
    <dgm:pt modelId="{3FAD9B05-BD9A-4244-B183-A55843577DAD}" type="pres">
      <dgm:prSet presAssocID="{2E1FBE77-1DFA-47DE-A821-4EFC0D4541DB}" presName="rootText1" presStyleLbl="node0" presStyleIdx="0" presStyleCnt="1" custScaleX="109475" custScaleY="162996" custLinFactY="-100000" custLinFactNeighborX="3445" custLinFactNeighborY="-128461">
        <dgm:presLayoutVars>
          <dgm:chMax/>
          <dgm:chPref val="3"/>
        </dgm:presLayoutVars>
      </dgm:prSet>
      <dgm:spPr/>
      <dgm:t>
        <a:bodyPr/>
        <a:lstStyle/>
        <a:p>
          <a:endParaRPr lang="el-GR"/>
        </a:p>
      </dgm:t>
    </dgm:pt>
    <dgm:pt modelId="{08C9A163-3D9C-44F5-83E9-7C7C90A4655A}" type="pres">
      <dgm:prSet presAssocID="{2E1FBE77-1DFA-47DE-A821-4EFC0D4541DB}" presName="titleText1" presStyleLbl="fgAcc0" presStyleIdx="0" presStyleCnt="1" custLinFactY="-300000" custLinFactNeighborX="44000" custLinFactNeighborY="-316541">
        <dgm:presLayoutVars>
          <dgm:chMax val="0"/>
          <dgm:chPref val="0"/>
        </dgm:presLayoutVars>
      </dgm:prSet>
      <dgm:spPr/>
      <dgm:t>
        <a:bodyPr/>
        <a:lstStyle/>
        <a:p>
          <a:endParaRPr lang="el-GR"/>
        </a:p>
      </dgm:t>
    </dgm:pt>
    <dgm:pt modelId="{7D9B7194-1975-4A7B-8918-553953660825}" type="pres">
      <dgm:prSet presAssocID="{2E1FBE77-1DFA-47DE-A821-4EFC0D4541DB}" presName="rootConnector1" presStyleLbl="node1" presStyleIdx="0" presStyleCnt="5"/>
      <dgm:spPr/>
      <dgm:t>
        <a:bodyPr/>
        <a:lstStyle/>
        <a:p>
          <a:endParaRPr lang="el-GR"/>
        </a:p>
      </dgm:t>
    </dgm:pt>
    <dgm:pt modelId="{05F56565-F170-4692-A8FE-413687EA7882}" type="pres">
      <dgm:prSet presAssocID="{2E1FBE77-1DFA-47DE-A821-4EFC0D4541DB}" presName="hierChild2" presStyleCnt="0"/>
      <dgm:spPr/>
    </dgm:pt>
    <dgm:pt modelId="{5E4C0250-FC95-4D35-8A91-06101AE95764}" type="pres">
      <dgm:prSet presAssocID="{C5A28D6D-CB7D-48D8-851E-CD61AB13D5A4}" presName="Name37" presStyleLbl="parChTrans1D2" presStyleIdx="0" presStyleCnt="6"/>
      <dgm:spPr/>
      <dgm:t>
        <a:bodyPr/>
        <a:lstStyle/>
        <a:p>
          <a:endParaRPr lang="el-GR"/>
        </a:p>
      </dgm:t>
    </dgm:pt>
    <dgm:pt modelId="{6B249669-1A77-4034-B7DB-15528BF5E88C}" type="pres">
      <dgm:prSet presAssocID="{DB3AD495-B9FF-408D-B15D-BE02D53252C0}" presName="hierRoot2" presStyleCnt="0">
        <dgm:presLayoutVars>
          <dgm:hierBranch val="init"/>
        </dgm:presLayoutVars>
      </dgm:prSet>
      <dgm:spPr/>
    </dgm:pt>
    <dgm:pt modelId="{A1226FBC-3369-4B32-AF2C-4C28E35EEB44}" type="pres">
      <dgm:prSet presAssocID="{DB3AD495-B9FF-408D-B15D-BE02D53252C0}" presName="rootComposite" presStyleCnt="0"/>
      <dgm:spPr/>
    </dgm:pt>
    <dgm:pt modelId="{4DDAD501-0810-48F1-AB7B-4D54053D6E9F}" type="pres">
      <dgm:prSet presAssocID="{DB3AD495-B9FF-408D-B15D-BE02D53252C0}" presName="rootText" presStyleLbl="node1" presStyleIdx="0" presStyleCnt="5" custScaleX="119496" custScaleY="160327" custLinFactY="14011" custLinFactNeighborX="95133" custLinFactNeighborY="100000">
        <dgm:presLayoutVars>
          <dgm:chMax/>
          <dgm:chPref val="3"/>
        </dgm:presLayoutVars>
      </dgm:prSet>
      <dgm:spPr/>
      <dgm:t>
        <a:bodyPr/>
        <a:lstStyle/>
        <a:p>
          <a:endParaRPr lang="el-GR"/>
        </a:p>
      </dgm:t>
    </dgm:pt>
    <dgm:pt modelId="{B08F60A3-871A-420B-916B-04C629FD4452}" type="pres">
      <dgm:prSet presAssocID="{DB3AD495-B9FF-408D-B15D-BE02D53252C0}" presName="titleText2" presStyleLbl="fgAcc1" presStyleIdx="0" presStyleCnt="5" custScaleX="133990" custScaleY="93254" custLinFactX="60942" custLinFactY="200000" custLinFactNeighborX="100000" custLinFactNeighborY="231956">
        <dgm:presLayoutVars>
          <dgm:chMax val="0"/>
          <dgm:chPref val="0"/>
        </dgm:presLayoutVars>
      </dgm:prSet>
      <dgm:spPr/>
      <dgm:t>
        <a:bodyPr/>
        <a:lstStyle/>
        <a:p>
          <a:endParaRPr lang="el-GR"/>
        </a:p>
      </dgm:t>
    </dgm:pt>
    <dgm:pt modelId="{97B9DC88-852D-4C69-B1E1-D86A26FF56D4}" type="pres">
      <dgm:prSet presAssocID="{DB3AD495-B9FF-408D-B15D-BE02D53252C0}" presName="rootConnector" presStyleLbl="node2" presStyleIdx="0" presStyleCnt="0"/>
      <dgm:spPr/>
      <dgm:t>
        <a:bodyPr/>
        <a:lstStyle/>
        <a:p>
          <a:endParaRPr lang="el-GR"/>
        </a:p>
      </dgm:t>
    </dgm:pt>
    <dgm:pt modelId="{AF714205-F5FF-4E37-BA2A-1F8FCDB77ACF}" type="pres">
      <dgm:prSet presAssocID="{DB3AD495-B9FF-408D-B15D-BE02D53252C0}" presName="hierChild4" presStyleCnt="0"/>
      <dgm:spPr/>
    </dgm:pt>
    <dgm:pt modelId="{03B654B2-6624-4C40-A2E3-7FF92C87D064}" type="pres">
      <dgm:prSet presAssocID="{DB3AD495-B9FF-408D-B15D-BE02D53252C0}" presName="hierChild5" presStyleCnt="0"/>
      <dgm:spPr/>
    </dgm:pt>
    <dgm:pt modelId="{CFB78B1D-9616-4E72-9BC2-C563DCBDB6E4}" type="pres">
      <dgm:prSet presAssocID="{11F9C697-E113-445D-9A3F-B27B8509228D}" presName="Name37" presStyleLbl="parChTrans1D2" presStyleIdx="1" presStyleCnt="6"/>
      <dgm:spPr/>
      <dgm:t>
        <a:bodyPr/>
        <a:lstStyle/>
        <a:p>
          <a:endParaRPr lang="el-GR"/>
        </a:p>
      </dgm:t>
    </dgm:pt>
    <dgm:pt modelId="{6B1557BF-8F77-4474-A429-5126EEE505B6}" type="pres">
      <dgm:prSet presAssocID="{BF53F7F4-EB45-414B-9533-B0206CE6A677}" presName="hierRoot2" presStyleCnt="0">
        <dgm:presLayoutVars>
          <dgm:hierBranch val="init"/>
        </dgm:presLayoutVars>
      </dgm:prSet>
      <dgm:spPr/>
    </dgm:pt>
    <dgm:pt modelId="{A50A5120-529E-4C9A-B0A8-81D09B407688}" type="pres">
      <dgm:prSet presAssocID="{BF53F7F4-EB45-414B-9533-B0206CE6A677}" presName="rootComposite" presStyleCnt="0"/>
      <dgm:spPr/>
    </dgm:pt>
    <dgm:pt modelId="{9882B166-8B68-40F6-963C-6BF4DF2060C6}" type="pres">
      <dgm:prSet presAssocID="{BF53F7F4-EB45-414B-9533-B0206CE6A677}" presName="rootText" presStyleLbl="node1" presStyleIdx="1" presStyleCnt="5" custScaleX="88270" custScaleY="178375" custLinFactY="-100000" custLinFactNeighborX="-52065" custLinFactNeighborY="-102990">
        <dgm:presLayoutVars>
          <dgm:chMax/>
          <dgm:chPref val="3"/>
        </dgm:presLayoutVars>
      </dgm:prSet>
      <dgm:spPr/>
      <dgm:t>
        <a:bodyPr/>
        <a:lstStyle/>
        <a:p>
          <a:endParaRPr lang="el-GR"/>
        </a:p>
      </dgm:t>
    </dgm:pt>
    <dgm:pt modelId="{8DC62501-6311-4574-AFE5-3230ECB28CB6}" type="pres">
      <dgm:prSet presAssocID="{BF53F7F4-EB45-414B-9533-B0206CE6A677}" presName="titleText2" presStyleLbl="fgAcc1" presStyleIdx="1" presStyleCnt="5" custAng="10800000" custFlipVert="1" custScaleX="125387" custScaleY="92283" custLinFactY="-200000" custLinFactNeighborX="7691" custLinFactNeighborY="-279217">
        <dgm:presLayoutVars>
          <dgm:chMax val="0"/>
          <dgm:chPref val="0"/>
        </dgm:presLayoutVars>
      </dgm:prSet>
      <dgm:spPr/>
      <dgm:t>
        <a:bodyPr/>
        <a:lstStyle/>
        <a:p>
          <a:endParaRPr lang="el-GR"/>
        </a:p>
      </dgm:t>
    </dgm:pt>
    <dgm:pt modelId="{253338AF-48DA-429B-93F4-340AE09258BA}" type="pres">
      <dgm:prSet presAssocID="{BF53F7F4-EB45-414B-9533-B0206CE6A677}" presName="rootConnector" presStyleLbl="node2" presStyleIdx="0" presStyleCnt="0"/>
      <dgm:spPr/>
      <dgm:t>
        <a:bodyPr/>
        <a:lstStyle/>
        <a:p>
          <a:endParaRPr lang="el-GR"/>
        </a:p>
      </dgm:t>
    </dgm:pt>
    <dgm:pt modelId="{65B28123-C761-4758-A40A-A3D3B4AE82FE}" type="pres">
      <dgm:prSet presAssocID="{BF53F7F4-EB45-414B-9533-B0206CE6A677}" presName="hierChild4" presStyleCnt="0"/>
      <dgm:spPr/>
    </dgm:pt>
    <dgm:pt modelId="{406ABB65-D90F-44F3-9F6E-2D289E038C8F}" type="pres">
      <dgm:prSet presAssocID="{BF53F7F4-EB45-414B-9533-B0206CE6A677}" presName="hierChild5" presStyleCnt="0"/>
      <dgm:spPr/>
    </dgm:pt>
    <dgm:pt modelId="{2CF50B6C-7E36-49FE-AADB-3906F2B6F8DF}" type="pres">
      <dgm:prSet presAssocID="{F50257E2-7EE8-4E16-B0FC-BD435F26ED19}" presName="Name37" presStyleLbl="parChTrans1D2" presStyleIdx="2" presStyleCnt="6"/>
      <dgm:spPr/>
      <dgm:t>
        <a:bodyPr/>
        <a:lstStyle/>
        <a:p>
          <a:endParaRPr lang="el-GR"/>
        </a:p>
      </dgm:t>
    </dgm:pt>
    <dgm:pt modelId="{9527447F-CB71-4542-B987-79922AB5B2F9}" type="pres">
      <dgm:prSet presAssocID="{CBD9D77A-88D1-4946-B0DB-2CF96B70469A}" presName="hierRoot2" presStyleCnt="0">
        <dgm:presLayoutVars>
          <dgm:hierBranch val="init"/>
        </dgm:presLayoutVars>
      </dgm:prSet>
      <dgm:spPr/>
    </dgm:pt>
    <dgm:pt modelId="{0E06CB24-E0E3-4EC0-A52D-BA94868A85B6}" type="pres">
      <dgm:prSet presAssocID="{CBD9D77A-88D1-4946-B0DB-2CF96B70469A}" presName="rootComposite" presStyleCnt="0"/>
      <dgm:spPr/>
    </dgm:pt>
    <dgm:pt modelId="{A7EB7FC7-CE99-456D-99E0-1E89C6510667}" type="pres">
      <dgm:prSet presAssocID="{CBD9D77A-88D1-4946-B0DB-2CF96B70469A}" presName="rootText" presStyleLbl="node1" presStyleIdx="2" presStyleCnt="5" custScaleX="107141" custScaleY="180513" custLinFactX="37540" custLinFactY="-26415" custLinFactNeighborX="100000" custLinFactNeighborY="-100000">
        <dgm:presLayoutVars>
          <dgm:chMax/>
          <dgm:chPref val="3"/>
        </dgm:presLayoutVars>
      </dgm:prSet>
      <dgm:spPr/>
      <dgm:t>
        <a:bodyPr/>
        <a:lstStyle/>
        <a:p>
          <a:endParaRPr lang="el-GR"/>
        </a:p>
      </dgm:t>
    </dgm:pt>
    <dgm:pt modelId="{315EC623-4A3B-40B4-A1F0-6D785F9ED0FD}" type="pres">
      <dgm:prSet presAssocID="{CBD9D77A-88D1-4946-B0DB-2CF96B70469A}" presName="titleText2" presStyleLbl="fgAcc1" presStyleIdx="2" presStyleCnt="5" custScaleX="140414" custScaleY="96688" custLinFactX="100000" custLinFactY="-100000" custLinFactNeighborX="110274" custLinFactNeighborY="-190624">
        <dgm:presLayoutVars>
          <dgm:chMax val="0"/>
          <dgm:chPref val="0"/>
        </dgm:presLayoutVars>
      </dgm:prSet>
      <dgm:spPr/>
      <dgm:t>
        <a:bodyPr/>
        <a:lstStyle/>
        <a:p>
          <a:endParaRPr lang="el-GR"/>
        </a:p>
      </dgm:t>
    </dgm:pt>
    <dgm:pt modelId="{5237AC6B-E950-4D2B-8C1D-657115ECC9CA}" type="pres">
      <dgm:prSet presAssocID="{CBD9D77A-88D1-4946-B0DB-2CF96B70469A}" presName="rootConnector" presStyleLbl="node2" presStyleIdx="0" presStyleCnt="0"/>
      <dgm:spPr/>
      <dgm:t>
        <a:bodyPr/>
        <a:lstStyle/>
        <a:p>
          <a:endParaRPr lang="el-GR"/>
        </a:p>
      </dgm:t>
    </dgm:pt>
    <dgm:pt modelId="{730A1F5F-7370-483D-9460-48CE44223303}" type="pres">
      <dgm:prSet presAssocID="{CBD9D77A-88D1-4946-B0DB-2CF96B70469A}" presName="hierChild4" presStyleCnt="0"/>
      <dgm:spPr/>
    </dgm:pt>
    <dgm:pt modelId="{3E1CEF0C-129E-4C11-88B9-6112B68E1D08}" type="pres">
      <dgm:prSet presAssocID="{CBD9D77A-88D1-4946-B0DB-2CF96B70469A}" presName="hierChild5" presStyleCnt="0"/>
      <dgm:spPr/>
    </dgm:pt>
    <dgm:pt modelId="{AC611C2D-BD78-4435-9B02-D838016E70AD}" type="pres">
      <dgm:prSet presAssocID="{E3638DC8-6512-4E3F-8475-8FDE131C0220}" presName="Name37" presStyleLbl="parChTrans1D2" presStyleIdx="3" presStyleCnt="6"/>
      <dgm:spPr/>
      <dgm:t>
        <a:bodyPr/>
        <a:lstStyle/>
        <a:p>
          <a:endParaRPr lang="el-GR"/>
        </a:p>
      </dgm:t>
    </dgm:pt>
    <dgm:pt modelId="{168A7349-57FF-42DB-8BC4-8A8B46AF8E55}" type="pres">
      <dgm:prSet presAssocID="{4AD8E925-F331-46E6-B053-BDBAB040814D}" presName="hierRoot2" presStyleCnt="0">
        <dgm:presLayoutVars>
          <dgm:hierBranch val="init"/>
        </dgm:presLayoutVars>
      </dgm:prSet>
      <dgm:spPr/>
    </dgm:pt>
    <dgm:pt modelId="{D5CA86D8-4DF1-418C-903C-AE5E39B5FECA}" type="pres">
      <dgm:prSet presAssocID="{4AD8E925-F331-46E6-B053-BDBAB040814D}" presName="rootComposite" presStyleCnt="0"/>
      <dgm:spPr/>
    </dgm:pt>
    <dgm:pt modelId="{7C00D094-A32C-4A72-8CE6-D56F71C6F20B}" type="pres">
      <dgm:prSet presAssocID="{4AD8E925-F331-46E6-B053-BDBAB040814D}" presName="rootText" presStyleLbl="node1" presStyleIdx="3" presStyleCnt="5" custScaleY="183099" custLinFactY="-199522" custLinFactNeighborX="-64051" custLinFactNeighborY="-200000">
        <dgm:presLayoutVars>
          <dgm:chMax/>
          <dgm:chPref val="3"/>
        </dgm:presLayoutVars>
      </dgm:prSet>
      <dgm:spPr/>
      <dgm:t>
        <a:bodyPr/>
        <a:lstStyle/>
        <a:p>
          <a:endParaRPr lang="el-GR"/>
        </a:p>
      </dgm:t>
    </dgm:pt>
    <dgm:pt modelId="{9D18D98B-0E4D-4730-AF2E-B22DAC99F3E6}" type="pres">
      <dgm:prSet presAssocID="{4AD8E925-F331-46E6-B053-BDBAB040814D}" presName="titleText2" presStyleLbl="fgAcc1" presStyleIdx="3" presStyleCnt="5" custLinFactY="-500000" custLinFactNeighborX="-62407" custLinFactNeighborY="-597019">
        <dgm:presLayoutVars>
          <dgm:chMax val="0"/>
          <dgm:chPref val="0"/>
        </dgm:presLayoutVars>
      </dgm:prSet>
      <dgm:spPr/>
      <dgm:t>
        <a:bodyPr/>
        <a:lstStyle/>
        <a:p>
          <a:endParaRPr lang="el-GR"/>
        </a:p>
      </dgm:t>
    </dgm:pt>
    <dgm:pt modelId="{A0371DD9-D34C-4C4C-B56C-A490E9BCE5E1}" type="pres">
      <dgm:prSet presAssocID="{4AD8E925-F331-46E6-B053-BDBAB040814D}" presName="rootConnector" presStyleLbl="node2" presStyleIdx="0" presStyleCnt="0"/>
      <dgm:spPr/>
      <dgm:t>
        <a:bodyPr/>
        <a:lstStyle/>
        <a:p>
          <a:endParaRPr lang="el-GR"/>
        </a:p>
      </dgm:t>
    </dgm:pt>
    <dgm:pt modelId="{AF87791B-0DE8-46B0-BC0C-E9D48ADAF471}" type="pres">
      <dgm:prSet presAssocID="{4AD8E925-F331-46E6-B053-BDBAB040814D}" presName="hierChild4" presStyleCnt="0"/>
      <dgm:spPr/>
    </dgm:pt>
    <dgm:pt modelId="{F3295892-4F98-450E-BEE9-BA7C6A0BEBFC}" type="pres">
      <dgm:prSet presAssocID="{4AD8E925-F331-46E6-B053-BDBAB040814D}" presName="hierChild5" presStyleCnt="0"/>
      <dgm:spPr/>
    </dgm:pt>
    <dgm:pt modelId="{8AC62837-D72D-4B4D-841E-3DB6A0986544}" type="pres">
      <dgm:prSet presAssocID="{17660D52-9150-4605-8464-43486A1E3281}" presName="Name37" presStyleLbl="parChTrans1D2" presStyleIdx="4" presStyleCnt="6"/>
      <dgm:spPr/>
      <dgm:t>
        <a:bodyPr/>
        <a:lstStyle/>
        <a:p>
          <a:endParaRPr lang="el-GR"/>
        </a:p>
      </dgm:t>
    </dgm:pt>
    <dgm:pt modelId="{D325229C-D09E-400F-9BC5-B98998BB909D}" type="pres">
      <dgm:prSet presAssocID="{72A32BE6-6BB6-45E6-B3F1-67D1DCFDE776}" presName="hierRoot2" presStyleCnt="0">
        <dgm:presLayoutVars>
          <dgm:hierBranch val="init"/>
        </dgm:presLayoutVars>
      </dgm:prSet>
      <dgm:spPr/>
    </dgm:pt>
    <dgm:pt modelId="{B1C501B1-B90F-4885-9A13-63E4013BC422}" type="pres">
      <dgm:prSet presAssocID="{72A32BE6-6BB6-45E6-B3F1-67D1DCFDE776}" presName="rootComposite" presStyleCnt="0"/>
      <dgm:spPr/>
    </dgm:pt>
    <dgm:pt modelId="{2322B432-713A-447E-9C42-4278760DC8E9}" type="pres">
      <dgm:prSet presAssocID="{72A32BE6-6BB6-45E6-B3F1-67D1DCFDE776}" presName="rootText" presStyleLbl="node1" presStyleIdx="4" presStyleCnt="5" custScaleX="123998" custScaleY="181131" custLinFactX="-100000" custLinFactY="23973" custLinFactNeighborX="-106749" custLinFactNeighborY="100000">
        <dgm:presLayoutVars>
          <dgm:chMax/>
          <dgm:chPref val="3"/>
        </dgm:presLayoutVars>
      </dgm:prSet>
      <dgm:spPr/>
      <dgm:t>
        <a:bodyPr/>
        <a:lstStyle/>
        <a:p>
          <a:endParaRPr lang="el-GR"/>
        </a:p>
      </dgm:t>
    </dgm:pt>
    <dgm:pt modelId="{0830BC6D-A6BB-46DA-8FCA-BBFD3E4853B8}" type="pres">
      <dgm:prSet presAssocID="{72A32BE6-6BB6-45E6-B3F1-67D1DCFDE776}" presName="titleText2" presStyleLbl="fgAcc1" presStyleIdx="4" presStyleCnt="5" custScaleX="152482" custScaleY="108887" custLinFactX="-88565" custLinFactY="200000" custLinFactNeighborX="-100000" custLinFactNeighborY="250521">
        <dgm:presLayoutVars>
          <dgm:chMax val="0"/>
          <dgm:chPref val="0"/>
        </dgm:presLayoutVars>
      </dgm:prSet>
      <dgm:spPr/>
      <dgm:t>
        <a:bodyPr/>
        <a:lstStyle/>
        <a:p>
          <a:endParaRPr lang="el-GR"/>
        </a:p>
      </dgm:t>
    </dgm:pt>
    <dgm:pt modelId="{49CE9FA2-0AB5-4FD5-89D7-083400ADA5EB}" type="pres">
      <dgm:prSet presAssocID="{72A32BE6-6BB6-45E6-B3F1-67D1DCFDE776}" presName="rootConnector" presStyleLbl="node2" presStyleIdx="0" presStyleCnt="0"/>
      <dgm:spPr/>
      <dgm:t>
        <a:bodyPr/>
        <a:lstStyle/>
        <a:p>
          <a:endParaRPr lang="el-GR"/>
        </a:p>
      </dgm:t>
    </dgm:pt>
    <dgm:pt modelId="{24813883-607E-4CF1-8DCA-FAC150201A21}" type="pres">
      <dgm:prSet presAssocID="{72A32BE6-6BB6-45E6-B3F1-67D1DCFDE776}" presName="hierChild4" presStyleCnt="0"/>
      <dgm:spPr/>
    </dgm:pt>
    <dgm:pt modelId="{F10016F8-D336-4036-AAB7-0B3474F03101}" type="pres">
      <dgm:prSet presAssocID="{72A32BE6-6BB6-45E6-B3F1-67D1DCFDE776}" presName="hierChild5" presStyleCnt="0"/>
      <dgm:spPr/>
    </dgm:pt>
    <dgm:pt modelId="{4CA563F8-2436-4B99-B984-E0FA6911FFC0}" type="pres">
      <dgm:prSet presAssocID="{2E1FBE77-1DFA-47DE-A821-4EFC0D4541DB}" presName="hierChild3" presStyleCnt="0"/>
      <dgm:spPr/>
    </dgm:pt>
    <dgm:pt modelId="{E1796FC6-FBF0-4BF6-9AC5-3680E2549275}" type="pres">
      <dgm:prSet presAssocID="{FBB5A29B-908A-4FD6-9B21-7B0CC5401294}" presName="Name96" presStyleLbl="parChTrans1D2" presStyleIdx="5" presStyleCnt="6"/>
      <dgm:spPr/>
      <dgm:t>
        <a:bodyPr/>
        <a:lstStyle/>
        <a:p>
          <a:endParaRPr lang="el-GR"/>
        </a:p>
      </dgm:t>
    </dgm:pt>
    <dgm:pt modelId="{6E5F166D-D2BB-4603-8426-84585B023600}" type="pres">
      <dgm:prSet presAssocID="{80ED13E0-A4A1-4EA3-B2CC-C0BC9018A992}" presName="hierRoot3" presStyleCnt="0">
        <dgm:presLayoutVars>
          <dgm:hierBranch val="init"/>
        </dgm:presLayoutVars>
      </dgm:prSet>
      <dgm:spPr/>
    </dgm:pt>
    <dgm:pt modelId="{20941D94-64A0-4D0E-B67A-BB149C93BDE2}" type="pres">
      <dgm:prSet presAssocID="{80ED13E0-A4A1-4EA3-B2CC-C0BC9018A992}" presName="rootComposite3" presStyleCnt="0"/>
      <dgm:spPr/>
    </dgm:pt>
    <dgm:pt modelId="{B4799E27-16DF-49B9-A30F-78183A4FB321}" type="pres">
      <dgm:prSet presAssocID="{80ED13E0-A4A1-4EA3-B2CC-C0BC9018A992}" presName="rootText3" presStyleLbl="asst1" presStyleIdx="0" presStyleCnt="1" custScaleY="194725" custLinFactY="-100000" custLinFactNeighborX="-52827" custLinFactNeighborY="-166168">
        <dgm:presLayoutVars>
          <dgm:chPref val="3"/>
        </dgm:presLayoutVars>
      </dgm:prSet>
      <dgm:spPr/>
      <dgm:t>
        <a:bodyPr/>
        <a:lstStyle/>
        <a:p>
          <a:endParaRPr lang="el-GR"/>
        </a:p>
      </dgm:t>
    </dgm:pt>
    <dgm:pt modelId="{A9292363-3124-4501-B4C4-EDDF70741EAF}" type="pres">
      <dgm:prSet presAssocID="{80ED13E0-A4A1-4EA3-B2CC-C0BC9018A992}" presName="titleText3" presStyleLbl="fgAcc2" presStyleIdx="0" presStyleCnt="1" custLinFactY="-300000" custLinFactNeighborX="-37334" custLinFactNeighborY="-383480">
        <dgm:presLayoutVars>
          <dgm:chMax val="0"/>
          <dgm:chPref val="0"/>
        </dgm:presLayoutVars>
      </dgm:prSet>
      <dgm:spPr/>
      <dgm:t>
        <a:bodyPr/>
        <a:lstStyle/>
        <a:p>
          <a:endParaRPr lang="el-GR"/>
        </a:p>
      </dgm:t>
    </dgm:pt>
    <dgm:pt modelId="{A482E6F3-8E2F-42E7-864F-856A96DAC3E3}" type="pres">
      <dgm:prSet presAssocID="{80ED13E0-A4A1-4EA3-B2CC-C0BC9018A992}" presName="rootConnector3" presStyleLbl="asst1" presStyleIdx="0" presStyleCnt="1"/>
      <dgm:spPr/>
      <dgm:t>
        <a:bodyPr/>
        <a:lstStyle/>
        <a:p>
          <a:endParaRPr lang="el-GR"/>
        </a:p>
      </dgm:t>
    </dgm:pt>
    <dgm:pt modelId="{9B21274C-8088-445D-ADA2-4D0A23936AC4}" type="pres">
      <dgm:prSet presAssocID="{80ED13E0-A4A1-4EA3-B2CC-C0BC9018A992}" presName="hierChild6" presStyleCnt="0"/>
      <dgm:spPr/>
    </dgm:pt>
    <dgm:pt modelId="{FCF7FC73-B8ED-4E2A-A419-1F9D01BD4092}" type="pres">
      <dgm:prSet presAssocID="{80ED13E0-A4A1-4EA3-B2CC-C0BC9018A992}" presName="hierChild7" presStyleCnt="0"/>
      <dgm:spPr/>
    </dgm:pt>
  </dgm:ptLst>
  <dgm:cxnLst>
    <dgm:cxn modelId="{C0A921D3-BCB7-4351-BE14-B85A301E0883}" srcId="{2E1FBE77-1DFA-47DE-A821-4EFC0D4541DB}" destId="{BF53F7F4-EB45-414B-9533-B0206CE6A677}" srcOrd="2" destOrd="0" parTransId="{11F9C697-E113-445D-9A3F-B27B8509228D}" sibTransId="{12CDAB8D-7D31-4DCA-9883-DF8404691A5C}"/>
    <dgm:cxn modelId="{C00933B3-BF24-47A9-9376-220A554EF774}" type="presOf" srcId="{F50257E2-7EE8-4E16-B0FC-BD435F26ED19}" destId="{2CF50B6C-7E36-49FE-AADB-3906F2B6F8DF}" srcOrd="0" destOrd="0" presId="urn:microsoft.com/office/officeart/2008/layout/NameandTitleOrganizationalChart"/>
    <dgm:cxn modelId="{4C82C734-8674-4E96-A2C1-291C8F98B4E3}" type="presOf" srcId="{4AD8E925-F331-46E6-B053-BDBAB040814D}" destId="{A0371DD9-D34C-4C4C-B56C-A490E9BCE5E1}" srcOrd="1" destOrd="0" presId="urn:microsoft.com/office/officeart/2008/layout/NameandTitleOrganizationalChart"/>
    <dgm:cxn modelId="{1B84BBFF-23DF-41B5-87C7-D77EEE8CA5B3}" type="presOf" srcId="{72A32BE6-6BB6-45E6-B3F1-67D1DCFDE776}" destId="{49CE9FA2-0AB5-4FD5-89D7-083400ADA5EB}" srcOrd="1" destOrd="0" presId="urn:microsoft.com/office/officeart/2008/layout/NameandTitleOrganizationalChart"/>
    <dgm:cxn modelId="{01FD7AC0-83FB-4E37-A4EC-E32F9E658889}" type="presOf" srcId="{D5612FA6-59A4-4476-9F48-F489F36003C7}" destId="{315EC623-4A3B-40B4-A1F0-6D785F9ED0FD}" srcOrd="0" destOrd="0" presId="urn:microsoft.com/office/officeart/2008/layout/NameandTitleOrganizationalChart"/>
    <dgm:cxn modelId="{E85E3EB7-D526-49FD-A9F3-81F4783F10DB}" type="presOf" srcId="{F9EC8649-13E1-43AB-BEA2-1661D7CDA33A}" destId="{9D18D98B-0E4D-4730-AF2E-B22DAC99F3E6}" srcOrd="0" destOrd="0" presId="urn:microsoft.com/office/officeart/2008/layout/NameandTitleOrganizationalChart"/>
    <dgm:cxn modelId="{82FDFD9A-7382-4790-9DEF-B50CD4C1E27F}" type="presOf" srcId="{E3638DC8-6512-4E3F-8475-8FDE131C0220}" destId="{AC611C2D-BD78-4435-9B02-D838016E70AD}" srcOrd="0" destOrd="0" presId="urn:microsoft.com/office/officeart/2008/layout/NameandTitleOrganizationalChart"/>
    <dgm:cxn modelId="{468E76E2-3E03-4D37-923B-A0A91B3A65F4}" srcId="{2E1FBE77-1DFA-47DE-A821-4EFC0D4541DB}" destId="{72A32BE6-6BB6-45E6-B3F1-67D1DCFDE776}" srcOrd="5" destOrd="0" parTransId="{17660D52-9150-4605-8464-43486A1E3281}" sibTransId="{3603EED6-1505-4B18-B6DA-B3F77B77B06C}"/>
    <dgm:cxn modelId="{764D9B34-202D-4051-A814-1BA4F290F9C9}" type="presOf" srcId="{CBD9D77A-88D1-4946-B0DB-2CF96B70469A}" destId="{5237AC6B-E950-4D2B-8C1D-657115ECC9CA}" srcOrd="1" destOrd="0" presId="urn:microsoft.com/office/officeart/2008/layout/NameandTitleOrganizationalChart"/>
    <dgm:cxn modelId="{92C026E0-9F09-474A-B121-34828014D3C0}" type="presOf" srcId="{FBB5A29B-908A-4FD6-9B21-7B0CC5401294}" destId="{E1796FC6-FBF0-4BF6-9AC5-3680E2549275}" srcOrd="0" destOrd="0" presId="urn:microsoft.com/office/officeart/2008/layout/NameandTitleOrganizationalChart"/>
    <dgm:cxn modelId="{A3566562-9BA1-4482-B47E-C60A8D0EB44A}" srcId="{1DB65F90-DB83-4257-ACE6-15D5CC5B79D4}" destId="{2E1FBE77-1DFA-47DE-A821-4EFC0D4541DB}" srcOrd="0" destOrd="0" parTransId="{E92D4E32-FAF0-4287-A308-CE190B0F5F15}" sibTransId="{8375B79F-7621-445E-A046-5904FF78DDE0}"/>
    <dgm:cxn modelId="{2CFC23DF-1295-4DC1-988B-953C6BA6B383}" type="presOf" srcId="{11F9C697-E113-445D-9A3F-B27B8509228D}" destId="{CFB78B1D-9616-4E72-9BC2-C563DCBDB6E4}" srcOrd="0" destOrd="0" presId="urn:microsoft.com/office/officeart/2008/layout/NameandTitleOrganizationalChart"/>
    <dgm:cxn modelId="{DE89CDE0-287D-4449-88E0-2E1C841B9F35}" type="presOf" srcId="{3603EED6-1505-4B18-B6DA-B3F77B77B06C}" destId="{0830BC6D-A6BB-46DA-8FCA-BBFD3E4853B8}" srcOrd="0" destOrd="0" presId="urn:microsoft.com/office/officeart/2008/layout/NameandTitleOrganizationalChart"/>
    <dgm:cxn modelId="{A8B09316-8566-422D-B439-833F02603665}" type="presOf" srcId="{4AD8E925-F331-46E6-B053-BDBAB040814D}" destId="{7C00D094-A32C-4A72-8CE6-D56F71C6F20B}" srcOrd="0" destOrd="0" presId="urn:microsoft.com/office/officeart/2008/layout/NameandTitleOrganizationalChart"/>
    <dgm:cxn modelId="{7B55B970-B123-4F1B-914C-3B5336C2B5A7}" type="presOf" srcId="{17660D52-9150-4605-8464-43486A1E3281}" destId="{8AC62837-D72D-4B4D-841E-3DB6A0986544}" srcOrd="0" destOrd="0" presId="urn:microsoft.com/office/officeart/2008/layout/NameandTitleOrganizationalChart"/>
    <dgm:cxn modelId="{15356E6D-29D5-42B2-B5D0-F087BEE990E3}" type="presOf" srcId="{12CDAB8D-7D31-4DCA-9883-DF8404691A5C}" destId="{8DC62501-6311-4574-AFE5-3230ECB28CB6}" srcOrd="0" destOrd="0" presId="urn:microsoft.com/office/officeart/2008/layout/NameandTitleOrganizationalChart"/>
    <dgm:cxn modelId="{0CC92ED0-C3C9-41EF-ACB7-DA5D76CB1BCB}" type="presOf" srcId="{2E1FBE77-1DFA-47DE-A821-4EFC0D4541DB}" destId="{7D9B7194-1975-4A7B-8918-553953660825}" srcOrd="1" destOrd="0" presId="urn:microsoft.com/office/officeart/2008/layout/NameandTitleOrganizationalChart"/>
    <dgm:cxn modelId="{CBCFADB1-99A6-460F-9832-EE7ED3339DE5}" type="presOf" srcId="{72A32BE6-6BB6-45E6-B3F1-67D1DCFDE776}" destId="{2322B432-713A-447E-9C42-4278760DC8E9}" srcOrd="0" destOrd="0" presId="urn:microsoft.com/office/officeart/2008/layout/NameandTitleOrganizationalChart"/>
    <dgm:cxn modelId="{85115F9A-4ECA-4FC3-B18E-8E4CD0500D61}" type="presOf" srcId="{DB3AD495-B9FF-408D-B15D-BE02D53252C0}" destId="{97B9DC88-852D-4C69-B1E1-D86A26FF56D4}" srcOrd="1" destOrd="0" presId="urn:microsoft.com/office/officeart/2008/layout/NameandTitleOrganizationalChart"/>
    <dgm:cxn modelId="{918D1373-F4CB-47B1-B00A-021B7F43B3E7}" type="presOf" srcId="{DB3AD495-B9FF-408D-B15D-BE02D53252C0}" destId="{4DDAD501-0810-48F1-AB7B-4D54053D6E9F}" srcOrd="0" destOrd="0" presId="urn:microsoft.com/office/officeart/2008/layout/NameandTitleOrganizationalChart"/>
    <dgm:cxn modelId="{C1D05130-84E9-41EE-B0CB-DDF1AE5D227E}" type="presOf" srcId="{80ED13E0-A4A1-4EA3-B2CC-C0BC9018A992}" destId="{A482E6F3-8E2F-42E7-864F-856A96DAC3E3}" srcOrd="1" destOrd="0" presId="urn:microsoft.com/office/officeart/2008/layout/NameandTitleOrganizationalChart"/>
    <dgm:cxn modelId="{2CAE7512-BF79-480A-AE5E-7D48C0C8066D}" type="presOf" srcId="{2E1FBE77-1DFA-47DE-A821-4EFC0D4541DB}" destId="{3FAD9B05-BD9A-4244-B183-A55843577DAD}" srcOrd="0" destOrd="0" presId="urn:microsoft.com/office/officeart/2008/layout/NameandTitleOrganizationalChart"/>
    <dgm:cxn modelId="{184368A1-4FF1-412A-8EA6-3E9C817AFD6D}" type="presOf" srcId="{BF53F7F4-EB45-414B-9533-B0206CE6A677}" destId="{9882B166-8B68-40F6-963C-6BF4DF2060C6}" srcOrd="0" destOrd="0" presId="urn:microsoft.com/office/officeart/2008/layout/NameandTitleOrganizationalChart"/>
    <dgm:cxn modelId="{EC003F6F-8EA9-404D-BAD4-2BEA204055E5}" type="presOf" srcId="{C5A28D6D-CB7D-48D8-851E-CD61AB13D5A4}" destId="{5E4C0250-FC95-4D35-8A91-06101AE95764}" srcOrd="0" destOrd="0" presId="urn:microsoft.com/office/officeart/2008/layout/NameandTitleOrganizationalChart"/>
    <dgm:cxn modelId="{5268DCEC-FE6B-4921-B7A1-C447A34D6B01}" type="presOf" srcId="{80ED13E0-A4A1-4EA3-B2CC-C0BC9018A992}" destId="{B4799E27-16DF-49B9-A30F-78183A4FB321}" srcOrd="0" destOrd="0" presId="urn:microsoft.com/office/officeart/2008/layout/NameandTitleOrganizationalChart"/>
    <dgm:cxn modelId="{EB24131E-F20C-45D3-8A08-2A56865BF9AE}" type="presOf" srcId="{39B5C517-5EDC-4188-96D0-32312C1AAE94}" destId="{A9292363-3124-4501-B4C4-EDDF70741EAF}" srcOrd="0" destOrd="0" presId="urn:microsoft.com/office/officeart/2008/layout/NameandTitleOrganizationalChart"/>
    <dgm:cxn modelId="{062225FF-F421-4C1F-AB6B-5F2F761F781A}" type="presOf" srcId="{8375B79F-7621-445E-A046-5904FF78DDE0}" destId="{08C9A163-3D9C-44F5-83E9-7C7C90A4655A}" srcOrd="0" destOrd="0" presId="urn:microsoft.com/office/officeart/2008/layout/NameandTitleOrganizationalChart"/>
    <dgm:cxn modelId="{6BA0877D-F63B-425B-8D0A-5C8B8ACFEA56}" type="presOf" srcId="{CBD9D77A-88D1-4946-B0DB-2CF96B70469A}" destId="{A7EB7FC7-CE99-456D-99E0-1E89C6510667}" srcOrd="0" destOrd="0" presId="urn:microsoft.com/office/officeart/2008/layout/NameandTitleOrganizationalChart"/>
    <dgm:cxn modelId="{45F06EBA-BBC6-4CBE-91DB-E390EE429292}" srcId="{2E1FBE77-1DFA-47DE-A821-4EFC0D4541DB}" destId="{4AD8E925-F331-46E6-B053-BDBAB040814D}" srcOrd="4" destOrd="0" parTransId="{E3638DC8-6512-4E3F-8475-8FDE131C0220}" sibTransId="{F9EC8649-13E1-43AB-BEA2-1661D7CDA33A}"/>
    <dgm:cxn modelId="{926DF691-4126-4510-A64A-C0E8E36D4540}" srcId="{2E1FBE77-1DFA-47DE-A821-4EFC0D4541DB}" destId="{DB3AD495-B9FF-408D-B15D-BE02D53252C0}" srcOrd="1" destOrd="0" parTransId="{C5A28D6D-CB7D-48D8-851E-CD61AB13D5A4}" sibTransId="{2FED1A69-044D-41D4-A611-251AC4CDA151}"/>
    <dgm:cxn modelId="{43872083-F06D-46AB-92E4-2CF88587160F}" srcId="{2E1FBE77-1DFA-47DE-A821-4EFC0D4541DB}" destId="{CBD9D77A-88D1-4946-B0DB-2CF96B70469A}" srcOrd="3" destOrd="0" parTransId="{F50257E2-7EE8-4E16-B0FC-BD435F26ED19}" sibTransId="{D5612FA6-59A4-4476-9F48-F489F36003C7}"/>
    <dgm:cxn modelId="{345C574D-0D38-4A71-A2B1-4BE706EE9947}" type="presOf" srcId="{2FED1A69-044D-41D4-A611-251AC4CDA151}" destId="{B08F60A3-871A-420B-916B-04C629FD4452}" srcOrd="0" destOrd="0" presId="urn:microsoft.com/office/officeart/2008/layout/NameandTitleOrganizationalChart"/>
    <dgm:cxn modelId="{67D5C9EC-E64A-47CF-B42A-BFF787BF8F5E}" srcId="{2E1FBE77-1DFA-47DE-A821-4EFC0D4541DB}" destId="{80ED13E0-A4A1-4EA3-B2CC-C0BC9018A992}" srcOrd="0" destOrd="0" parTransId="{FBB5A29B-908A-4FD6-9B21-7B0CC5401294}" sibTransId="{39B5C517-5EDC-4188-96D0-32312C1AAE94}"/>
    <dgm:cxn modelId="{C76F5C74-9C62-41DB-8ABD-D24CF22FE90C}" type="presOf" srcId="{BF53F7F4-EB45-414B-9533-B0206CE6A677}" destId="{253338AF-48DA-429B-93F4-340AE09258BA}" srcOrd="1" destOrd="0" presId="urn:microsoft.com/office/officeart/2008/layout/NameandTitleOrganizationalChart"/>
    <dgm:cxn modelId="{F73870EE-EBFB-4ABB-8E19-9247EB7CBDE1}" type="presOf" srcId="{1DB65F90-DB83-4257-ACE6-15D5CC5B79D4}" destId="{F98F64A0-00DC-4724-8548-5906E11C7D01}" srcOrd="0" destOrd="0" presId="urn:microsoft.com/office/officeart/2008/layout/NameandTitleOrganizationalChart"/>
    <dgm:cxn modelId="{BDD4C02B-A526-4D7A-8C13-AAC5D2F27C60}" type="presParOf" srcId="{F98F64A0-00DC-4724-8548-5906E11C7D01}" destId="{4B48851A-FC86-41F0-81A3-AAB9057B6A9C}" srcOrd="0" destOrd="0" presId="urn:microsoft.com/office/officeart/2008/layout/NameandTitleOrganizationalChart"/>
    <dgm:cxn modelId="{64737F6F-EFCA-4EEE-BFED-CEB235F4C776}" type="presParOf" srcId="{4B48851A-FC86-41F0-81A3-AAB9057B6A9C}" destId="{A58747CA-4D92-4600-8923-7A68F46FDBB7}" srcOrd="0" destOrd="0" presId="urn:microsoft.com/office/officeart/2008/layout/NameandTitleOrganizationalChart"/>
    <dgm:cxn modelId="{76A36B83-8A2E-4277-8322-7BF462578ABC}" type="presParOf" srcId="{A58747CA-4D92-4600-8923-7A68F46FDBB7}" destId="{3FAD9B05-BD9A-4244-B183-A55843577DAD}" srcOrd="0" destOrd="0" presId="urn:microsoft.com/office/officeart/2008/layout/NameandTitleOrganizationalChart"/>
    <dgm:cxn modelId="{7E7CC7DE-CE02-4A45-AFB8-9CED943F5DF4}" type="presParOf" srcId="{A58747CA-4D92-4600-8923-7A68F46FDBB7}" destId="{08C9A163-3D9C-44F5-83E9-7C7C90A4655A}" srcOrd="1" destOrd="0" presId="urn:microsoft.com/office/officeart/2008/layout/NameandTitleOrganizationalChart"/>
    <dgm:cxn modelId="{026075EE-EA54-4CDC-9812-3AF1FDAA6A3F}" type="presParOf" srcId="{A58747CA-4D92-4600-8923-7A68F46FDBB7}" destId="{7D9B7194-1975-4A7B-8918-553953660825}" srcOrd="2" destOrd="0" presId="urn:microsoft.com/office/officeart/2008/layout/NameandTitleOrganizationalChart"/>
    <dgm:cxn modelId="{30E2AD03-F72B-45B0-AA05-F925550B3374}" type="presParOf" srcId="{4B48851A-FC86-41F0-81A3-AAB9057B6A9C}" destId="{05F56565-F170-4692-A8FE-413687EA7882}" srcOrd="1" destOrd="0" presId="urn:microsoft.com/office/officeart/2008/layout/NameandTitleOrganizationalChart"/>
    <dgm:cxn modelId="{AE9266CB-562E-4576-960B-AC5CC5ED4CB2}" type="presParOf" srcId="{05F56565-F170-4692-A8FE-413687EA7882}" destId="{5E4C0250-FC95-4D35-8A91-06101AE95764}" srcOrd="0" destOrd="0" presId="urn:microsoft.com/office/officeart/2008/layout/NameandTitleOrganizationalChart"/>
    <dgm:cxn modelId="{DE4676B8-50F4-481C-956A-2DC9AFBCCF54}" type="presParOf" srcId="{05F56565-F170-4692-A8FE-413687EA7882}" destId="{6B249669-1A77-4034-B7DB-15528BF5E88C}" srcOrd="1" destOrd="0" presId="urn:microsoft.com/office/officeart/2008/layout/NameandTitleOrganizationalChart"/>
    <dgm:cxn modelId="{67C079EB-BD1E-452A-8D5B-2F5B3C736DBB}" type="presParOf" srcId="{6B249669-1A77-4034-B7DB-15528BF5E88C}" destId="{A1226FBC-3369-4B32-AF2C-4C28E35EEB44}" srcOrd="0" destOrd="0" presId="urn:microsoft.com/office/officeart/2008/layout/NameandTitleOrganizationalChart"/>
    <dgm:cxn modelId="{472F9D06-0AA7-4EFF-8C4A-5FCD8C32963A}" type="presParOf" srcId="{A1226FBC-3369-4B32-AF2C-4C28E35EEB44}" destId="{4DDAD501-0810-48F1-AB7B-4D54053D6E9F}" srcOrd="0" destOrd="0" presId="urn:microsoft.com/office/officeart/2008/layout/NameandTitleOrganizationalChart"/>
    <dgm:cxn modelId="{0F5DE993-76E6-4F45-A7BF-3786526D067E}" type="presParOf" srcId="{A1226FBC-3369-4B32-AF2C-4C28E35EEB44}" destId="{B08F60A3-871A-420B-916B-04C629FD4452}" srcOrd="1" destOrd="0" presId="urn:microsoft.com/office/officeart/2008/layout/NameandTitleOrganizationalChart"/>
    <dgm:cxn modelId="{55383B6E-CE5C-4C3D-B448-0A896D89F43B}" type="presParOf" srcId="{A1226FBC-3369-4B32-AF2C-4C28E35EEB44}" destId="{97B9DC88-852D-4C69-B1E1-D86A26FF56D4}" srcOrd="2" destOrd="0" presId="urn:microsoft.com/office/officeart/2008/layout/NameandTitleOrganizationalChart"/>
    <dgm:cxn modelId="{F67AC905-C81C-4653-B45F-4B64B19FB991}" type="presParOf" srcId="{6B249669-1A77-4034-B7DB-15528BF5E88C}" destId="{AF714205-F5FF-4E37-BA2A-1F8FCDB77ACF}" srcOrd="1" destOrd="0" presId="urn:microsoft.com/office/officeart/2008/layout/NameandTitleOrganizationalChart"/>
    <dgm:cxn modelId="{167BB1F0-C780-4EC8-829D-BBCA68827767}" type="presParOf" srcId="{6B249669-1A77-4034-B7DB-15528BF5E88C}" destId="{03B654B2-6624-4C40-A2E3-7FF92C87D064}" srcOrd="2" destOrd="0" presId="urn:microsoft.com/office/officeart/2008/layout/NameandTitleOrganizationalChart"/>
    <dgm:cxn modelId="{A3F3D92F-E91F-45A1-8002-ADDE74CED662}" type="presParOf" srcId="{05F56565-F170-4692-A8FE-413687EA7882}" destId="{CFB78B1D-9616-4E72-9BC2-C563DCBDB6E4}" srcOrd="2" destOrd="0" presId="urn:microsoft.com/office/officeart/2008/layout/NameandTitleOrganizationalChart"/>
    <dgm:cxn modelId="{32DDDE35-ACE6-412B-AD02-FB0EC2725D67}" type="presParOf" srcId="{05F56565-F170-4692-A8FE-413687EA7882}" destId="{6B1557BF-8F77-4474-A429-5126EEE505B6}" srcOrd="3" destOrd="0" presId="urn:microsoft.com/office/officeart/2008/layout/NameandTitleOrganizationalChart"/>
    <dgm:cxn modelId="{F5AAF846-D210-4D45-AC96-056328EA9E25}" type="presParOf" srcId="{6B1557BF-8F77-4474-A429-5126EEE505B6}" destId="{A50A5120-529E-4C9A-B0A8-81D09B407688}" srcOrd="0" destOrd="0" presId="urn:microsoft.com/office/officeart/2008/layout/NameandTitleOrganizationalChart"/>
    <dgm:cxn modelId="{5DE5D89D-CCA0-408C-8E00-75CF1DCAB735}" type="presParOf" srcId="{A50A5120-529E-4C9A-B0A8-81D09B407688}" destId="{9882B166-8B68-40F6-963C-6BF4DF2060C6}" srcOrd="0" destOrd="0" presId="urn:microsoft.com/office/officeart/2008/layout/NameandTitleOrganizationalChart"/>
    <dgm:cxn modelId="{13432B72-7411-42B0-871F-F9E007C0099A}" type="presParOf" srcId="{A50A5120-529E-4C9A-B0A8-81D09B407688}" destId="{8DC62501-6311-4574-AFE5-3230ECB28CB6}" srcOrd="1" destOrd="0" presId="urn:microsoft.com/office/officeart/2008/layout/NameandTitleOrganizationalChart"/>
    <dgm:cxn modelId="{7757632B-AE82-4A3C-ADE5-03935B45DF91}" type="presParOf" srcId="{A50A5120-529E-4C9A-B0A8-81D09B407688}" destId="{253338AF-48DA-429B-93F4-340AE09258BA}" srcOrd="2" destOrd="0" presId="urn:microsoft.com/office/officeart/2008/layout/NameandTitleOrganizationalChart"/>
    <dgm:cxn modelId="{51CCD6BD-CB07-4C47-A2A1-4B79F2FBBBEC}" type="presParOf" srcId="{6B1557BF-8F77-4474-A429-5126EEE505B6}" destId="{65B28123-C761-4758-A40A-A3D3B4AE82FE}" srcOrd="1" destOrd="0" presId="urn:microsoft.com/office/officeart/2008/layout/NameandTitleOrganizationalChart"/>
    <dgm:cxn modelId="{3AA37544-2C67-4F2F-9F4E-A72769F8F118}" type="presParOf" srcId="{6B1557BF-8F77-4474-A429-5126EEE505B6}" destId="{406ABB65-D90F-44F3-9F6E-2D289E038C8F}" srcOrd="2" destOrd="0" presId="urn:microsoft.com/office/officeart/2008/layout/NameandTitleOrganizationalChart"/>
    <dgm:cxn modelId="{0E2E8D08-DA1A-4D9D-B1D4-9CA9BA79ACFA}" type="presParOf" srcId="{05F56565-F170-4692-A8FE-413687EA7882}" destId="{2CF50B6C-7E36-49FE-AADB-3906F2B6F8DF}" srcOrd="4" destOrd="0" presId="urn:microsoft.com/office/officeart/2008/layout/NameandTitleOrganizationalChart"/>
    <dgm:cxn modelId="{1C31EBF7-53B5-46EF-AD70-8F65018BAFCC}" type="presParOf" srcId="{05F56565-F170-4692-A8FE-413687EA7882}" destId="{9527447F-CB71-4542-B987-79922AB5B2F9}" srcOrd="5" destOrd="0" presId="urn:microsoft.com/office/officeart/2008/layout/NameandTitleOrganizationalChart"/>
    <dgm:cxn modelId="{0E389D35-3EB7-476F-AA9A-6BF6F3407455}" type="presParOf" srcId="{9527447F-CB71-4542-B987-79922AB5B2F9}" destId="{0E06CB24-E0E3-4EC0-A52D-BA94868A85B6}" srcOrd="0" destOrd="0" presId="urn:microsoft.com/office/officeart/2008/layout/NameandTitleOrganizationalChart"/>
    <dgm:cxn modelId="{04EF9006-51CE-4CE8-8F8B-93CCA3C20C5A}" type="presParOf" srcId="{0E06CB24-E0E3-4EC0-A52D-BA94868A85B6}" destId="{A7EB7FC7-CE99-456D-99E0-1E89C6510667}" srcOrd="0" destOrd="0" presId="urn:microsoft.com/office/officeart/2008/layout/NameandTitleOrganizationalChart"/>
    <dgm:cxn modelId="{D06E085B-F359-4CB1-8B92-D8390F70A115}" type="presParOf" srcId="{0E06CB24-E0E3-4EC0-A52D-BA94868A85B6}" destId="{315EC623-4A3B-40B4-A1F0-6D785F9ED0FD}" srcOrd="1" destOrd="0" presId="urn:microsoft.com/office/officeart/2008/layout/NameandTitleOrganizationalChart"/>
    <dgm:cxn modelId="{E673D37A-C104-4AC2-A486-11850A67F39C}" type="presParOf" srcId="{0E06CB24-E0E3-4EC0-A52D-BA94868A85B6}" destId="{5237AC6B-E950-4D2B-8C1D-657115ECC9CA}" srcOrd="2" destOrd="0" presId="urn:microsoft.com/office/officeart/2008/layout/NameandTitleOrganizationalChart"/>
    <dgm:cxn modelId="{AC889762-6077-4275-B6A8-45E3C0585CA4}" type="presParOf" srcId="{9527447F-CB71-4542-B987-79922AB5B2F9}" destId="{730A1F5F-7370-483D-9460-48CE44223303}" srcOrd="1" destOrd="0" presId="urn:microsoft.com/office/officeart/2008/layout/NameandTitleOrganizationalChart"/>
    <dgm:cxn modelId="{97F58EE0-E281-404D-8DC6-770BB4BA6DCF}" type="presParOf" srcId="{9527447F-CB71-4542-B987-79922AB5B2F9}" destId="{3E1CEF0C-129E-4C11-88B9-6112B68E1D08}" srcOrd="2" destOrd="0" presId="urn:microsoft.com/office/officeart/2008/layout/NameandTitleOrganizationalChart"/>
    <dgm:cxn modelId="{5C7B88AB-32C9-441E-A4E0-B206216E8EC6}" type="presParOf" srcId="{05F56565-F170-4692-A8FE-413687EA7882}" destId="{AC611C2D-BD78-4435-9B02-D838016E70AD}" srcOrd="6" destOrd="0" presId="urn:microsoft.com/office/officeart/2008/layout/NameandTitleOrganizationalChart"/>
    <dgm:cxn modelId="{17C36941-6389-4E5E-A6AF-285C5A722E72}" type="presParOf" srcId="{05F56565-F170-4692-A8FE-413687EA7882}" destId="{168A7349-57FF-42DB-8BC4-8A8B46AF8E55}" srcOrd="7" destOrd="0" presId="urn:microsoft.com/office/officeart/2008/layout/NameandTitleOrganizationalChart"/>
    <dgm:cxn modelId="{E55C524D-0A76-4114-A0AF-51172A8E1318}" type="presParOf" srcId="{168A7349-57FF-42DB-8BC4-8A8B46AF8E55}" destId="{D5CA86D8-4DF1-418C-903C-AE5E39B5FECA}" srcOrd="0" destOrd="0" presId="urn:microsoft.com/office/officeart/2008/layout/NameandTitleOrganizationalChart"/>
    <dgm:cxn modelId="{DC72E757-6F3B-4B59-83CE-7D0A867D4566}" type="presParOf" srcId="{D5CA86D8-4DF1-418C-903C-AE5E39B5FECA}" destId="{7C00D094-A32C-4A72-8CE6-D56F71C6F20B}" srcOrd="0" destOrd="0" presId="urn:microsoft.com/office/officeart/2008/layout/NameandTitleOrganizationalChart"/>
    <dgm:cxn modelId="{84047EE5-11C1-420E-B832-5567E3B98F30}" type="presParOf" srcId="{D5CA86D8-4DF1-418C-903C-AE5E39B5FECA}" destId="{9D18D98B-0E4D-4730-AF2E-B22DAC99F3E6}" srcOrd="1" destOrd="0" presId="urn:microsoft.com/office/officeart/2008/layout/NameandTitleOrganizationalChart"/>
    <dgm:cxn modelId="{47CCE00F-7412-452F-A634-E1E39B77410C}" type="presParOf" srcId="{D5CA86D8-4DF1-418C-903C-AE5E39B5FECA}" destId="{A0371DD9-D34C-4C4C-B56C-A490E9BCE5E1}" srcOrd="2" destOrd="0" presId="urn:microsoft.com/office/officeart/2008/layout/NameandTitleOrganizationalChart"/>
    <dgm:cxn modelId="{E3EB663A-D594-425C-9DDD-9F48C4D2DA7D}" type="presParOf" srcId="{168A7349-57FF-42DB-8BC4-8A8B46AF8E55}" destId="{AF87791B-0DE8-46B0-BC0C-E9D48ADAF471}" srcOrd="1" destOrd="0" presId="urn:microsoft.com/office/officeart/2008/layout/NameandTitleOrganizationalChart"/>
    <dgm:cxn modelId="{63ACC7F2-7EA0-46D4-BFF1-05EFEEDB5ED7}" type="presParOf" srcId="{168A7349-57FF-42DB-8BC4-8A8B46AF8E55}" destId="{F3295892-4F98-450E-BEE9-BA7C6A0BEBFC}" srcOrd="2" destOrd="0" presId="urn:microsoft.com/office/officeart/2008/layout/NameandTitleOrganizationalChart"/>
    <dgm:cxn modelId="{8BD3856A-FFFF-4D2D-905F-625D7C6AF75B}" type="presParOf" srcId="{05F56565-F170-4692-A8FE-413687EA7882}" destId="{8AC62837-D72D-4B4D-841E-3DB6A0986544}" srcOrd="8" destOrd="0" presId="urn:microsoft.com/office/officeart/2008/layout/NameandTitleOrganizationalChart"/>
    <dgm:cxn modelId="{451131AB-FA22-4A4A-9148-3773BCA40D65}" type="presParOf" srcId="{05F56565-F170-4692-A8FE-413687EA7882}" destId="{D325229C-D09E-400F-9BC5-B98998BB909D}" srcOrd="9" destOrd="0" presId="urn:microsoft.com/office/officeart/2008/layout/NameandTitleOrganizationalChart"/>
    <dgm:cxn modelId="{14FDED3A-47F0-42E0-8650-2FF85138A98F}" type="presParOf" srcId="{D325229C-D09E-400F-9BC5-B98998BB909D}" destId="{B1C501B1-B90F-4885-9A13-63E4013BC422}" srcOrd="0" destOrd="0" presId="urn:microsoft.com/office/officeart/2008/layout/NameandTitleOrganizationalChart"/>
    <dgm:cxn modelId="{7823FA8C-158E-49B0-AEDB-D52DD88A6F98}" type="presParOf" srcId="{B1C501B1-B90F-4885-9A13-63E4013BC422}" destId="{2322B432-713A-447E-9C42-4278760DC8E9}" srcOrd="0" destOrd="0" presId="urn:microsoft.com/office/officeart/2008/layout/NameandTitleOrganizationalChart"/>
    <dgm:cxn modelId="{4C4F43AE-0BF6-489A-9DB0-83CAFA7A474B}" type="presParOf" srcId="{B1C501B1-B90F-4885-9A13-63E4013BC422}" destId="{0830BC6D-A6BB-46DA-8FCA-BBFD3E4853B8}" srcOrd="1" destOrd="0" presId="urn:microsoft.com/office/officeart/2008/layout/NameandTitleOrganizationalChart"/>
    <dgm:cxn modelId="{C77D6614-9309-45D9-9E59-0FF343AA79FB}" type="presParOf" srcId="{B1C501B1-B90F-4885-9A13-63E4013BC422}" destId="{49CE9FA2-0AB5-4FD5-89D7-083400ADA5EB}" srcOrd="2" destOrd="0" presId="urn:microsoft.com/office/officeart/2008/layout/NameandTitleOrganizationalChart"/>
    <dgm:cxn modelId="{17757664-B5FA-4B08-AEBB-24FAA49CA6E6}" type="presParOf" srcId="{D325229C-D09E-400F-9BC5-B98998BB909D}" destId="{24813883-607E-4CF1-8DCA-FAC150201A21}" srcOrd="1" destOrd="0" presId="urn:microsoft.com/office/officeart/2008/layout/NameandTitleOrganizationalChart"/>
    <dgm:cxn modelId="{9B53858A-D9C0-4A85-98D6-67CD71085651}" type="presParOf" srcId="{D325229C-D09E-400F-9BC5-B98998BB909D}" destId="{F10016F8-D336-4036-AAB7-0B3474F03101}" srcOrd="2" destOrd="0" presId="urn:microsoft.com/office/officeart/2008/layout/NameandTitleOrganizationalChart"/>
    <dgm:cxn modelId="{2E9B9905-57C5-4ED6-955E-5C457CE2E688}" type="presParOf" srcId="{4B48851A-FC86-41F0-81A3-AAB9057B6A9C}" destId="{4CA563F8-2436-4B99-B984-E0FA6911FFC0}" srcOrd="2" destOrd="0" presId="urn:microsoft.com/office/officeart/2008/layout/NameandTitleOrganizationalChart"/>
    <dgm:cxn modelId="{A3C04A0F-917E-4A10-9A35-8F3AAB5E90C6}" type="presParOf" srcId="{4CA563F8-2436-4B99-B984-E0FA6911FFC0}" destId="{E1796FC6-FBF0-4BF6-9AC5-3680E2549275}" srcOrd="0" destOrd="0" presId="urn:microsoft.com/office/officeart/2008/layout/NameandTitleOrganizationalChart"/>
    <dgm:cxn modelId="{DA2D4582-A97C-4F21-BF96-4B09A38246B2}" type="presParOf" srcId="{4CA563F8-2436-4B99-B984-E0FA6911FFC0}" destId="{6E5F166D-D2BB-4603-8426-84585B023600}" srcOrd="1" destOrd="0" presId="urn:microsoft.com/office/officeart/2008/layout/NameandTitleOrganizationalChart"/>
    <dgm:cxn modelId="{8C13CA12-0757-40EB-8458-4C91D4DD6B83}" type="presParOf" srcId="{6E5F166D-D2BB-4603-8426-84585B023600}" destId="{20941D94-64A0-4D0E-B67A-BB149C93BDE2}" srcOrd="0" destOrd="0" presId="urn:microsoft.com/office/officeart/2008/layout/NameandTitleOrganizationalChart"/>
    <dgm:cxn modelId="{B31E7C98-DC54-4F7B-85F2-E9FEAF207D2C}" type="presParOf" srcId="{20941D94-64A0-4D0E-B67A-BB149C93BDE2}" destId="{B4799E27-16DF-49B9-A30F-78183A4FB321}" srcOrd="0" destOrd="0" presId="urn:microsoft.com/office/officeart/2008/layout/NameandTitleOrganizationalChart"/>
    <dgm:cxn modelId="{F14B6329-7FD1-49A7-B54D-294F2BB22AFC}" type="presParOf" srcId="{20941D94-64A0-4D0E-B67A-BB149C93BDE2}" destId="{A9292363-3124-4501-B4C4-EDDF70741EAF}" srcOrd="1" destOrd="0" presId="urn:microsoft.com/office/officeart/2008/layout/NameandTitleOrganizationalChart"/>
    <dgm:cxn modelId="{247B5589-EE83-47C2-A399-0FDEBFE64AFD}" type="presParOf" srcId="{20941D94-64A0-4D0E-B67A-BB149C93BDE2}" destId="{A482E6F3-8E2F-42E7-864F-856A96DAC3E3}" srcOrd="2" destOrd="0" presId="urn:microsoft.com/office/officeart/2008/layout/NameandTitleOrganizationalChart"/>
    <dgm:cxn modelId="{451800B2-0438-4099-BDDE-217E520E3541}" type="presParOf" srcId="{6E5F166D-D2BB-4603-8426-84585B023600}" destId="{9B21274C-8088-445D-ADA2-4D0A23936AC4}" srcOrd="1" destOrd="0" presId="urn:microsoft.com/office/officeart/2008/layout/NameandTitleOrganizationalChart"/>
    <dgm:cxn modelId="{644354B1-BC94-48C2-9BF7-0D78A6909463}" type="presParOf" srcId="{6E5F166D-D2BB-4603-8426-84585B023600}" destId="{FCF7FC73-B8ED-4E2A-A419-1F9D01BD4092}"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95D4B5-4A15-49CC-9B78-C3D3631B661B}" type="doc">
      <dgm:prSet loTypeId="urn:microsoft.com/office/officeart/2005/8/layout/bList2" loCatId="picture" qsTypeId="urn:microsoft.com/office/officeart/2005/8/quickstyle/simple1" qsCatId="simple" csTypeId="urn:microsoft.com/office/officeart/2005/8/colors/accent1_2" csCatId="accent1" phldr="1"/>
      <dgm:spPr/>
    </dgm:pt>
    <dgm:pt modelId="{E874DF7A-902F-4813-8828-49C65926E93B}">
      <dgm:prSet phldrT="[Κείμενο]"/>
      <dgm:spPr/>
      <dgm:t>
        <a:bodyPr/>
        <a:lstStyle/>
        <a:p>
          <a:r>
            <a:rPr lang="el-GR" dirty="0" smtClean="0">
              <a:solidFill>
                <a:srgbClr val="0070C0"/>
              </a:solidFill>
            </a:rPr>
            <a:t>Αναβάθμιση</a:t>
          </a:r>
          <a:r>
            <a:rPr lang="el-GR" dirty="0" smtClean="0"/>
            <a:t> </a:t>
          </a:r>
          <a:r>
            <a:rPr lang="en-US" dirty="0" smtClean="0">
              <a:solidFill>
                <a:srgbClr val="0070C0"/>
              </a:solidFill>
            </a:rPr>
            <a:t>Click Mobile</a:t>
          </a:r>
          <a:endParaRPr lang="el-GR" dirty="0">
            <a:solidFill>
              <a:srgbClr val="0070C0"/>
            </a:solidFill>
          </a:endParaRPr>
        </a:p>
      </dgm:t>
    </dgm:pt>
    <dgm:pt modelId="{0C2855BA-EBB1-4F57-9312-DF042A80B46F}" type="parTrans" cxnId="{6C0CA5B6-E178-400F-91C1-86CD0F3DC392}">
      <dgm:prSet/>
      <dgm:spPr/>
      <dgm:t>
        <a:bodyPr/>
        <a:lstStyle/>
        <a:p>
          <a:endParaRPr lang="el-GR"/>
        </a:p>
      </dgm:t>
    </dgm:pt>
    <dgm:pt modelId="{5E068294-3B41-486C-9159-05D5B6923C1E}" type="sibTrans" cxnId="{6C0CA5B6-E178-400F-91C1-86CD0F3DC392}">
      <dgm:prSet/>
      <dgm:spPr/>
      <dgm:t>
        <a:bodyPr/>
        <a:lstStyle/>
        <a:p>
          <a:endParaRPr lang="el-GR"/>
        </a:p>
      </dgm:t>
    </dgm:pt>
    <dgm:pt modelId="{D82968BC-9A47-4AB8-8423-14FB0F2C466F}">
      <dgm:prSet phldrT="[Κείμενο]"/>
      <dgm:spPr/>
      <dgm:t>
        <a:bodyPr/>
        <a:lstStyle/>
        <a:p>
          <a:r>
            <a:rPr lang="el-GR" dirty="0" smtClean="0">
              <a:solidFill>
                <a:srgbClr val="0070C0"/>
              </a:solidFill>
            </a:rPr>
            <a:t>Πρόγραμμα </a:t>
          </a:r>
          <a:r>
            <a:rPr lang="en-US" dirty="0" smtClean="0">
              <a:solidFill>
                <a:srgbClr val="0070C0"/>
              </a:solidFill>
            </a:rPr>
            <a:t>Siebel</a:t>
          </a:r>
          <a:endParaRPr lang="el-GR" dirty="0">
            <a:solidFill>
              <a:srgbClr val="0070C0"/>
            </a:solidFill>
          </a:endParaRPr>
        </a:p>
      </dgm:t>
    </dgm:pt>
    <dgm:pt modelId="{10FAA2B3-AF12-4DD0-B3A1-BE8D6B0E1DA6}" type="parTrans" cxnId="{E2B407EB-5245-418F-8BC3-CC5284535863}">
      <dgm:prSet/>
      <dgm:spPr/>
      <dgm:t>
        <a:bodyPr/>
        <a:lstStyle/>
        <a:p>
          <a:endParaRPr lang="el-GR"/>
        </a:p>
      </dgm:t>
    </dgm:pt>
    <dgm:pt modelId="{FD3166BD-C0D7-45D6-9CC3-D985201D018C}" type="sibTrans" cxnId="{E2B407EB-5245-418F-8BC3-CC5284535863}">
      <dgm:prSet/>
      <dgm:spPr/>
      <dgm:t>
        <a:bodyPr/>
        <a:lstStyle/>
        <a:p>
          <a:endParaRPr lang="el-GR"/>
        </a:p>
      </dgm:t>
    </dgm:pt>
    <dgm:pt modelId="{28AF6F6D-C107-44C1-A04A-538AE706BC50}">
      <dgm:prSet phldrT="[Κείμενο]"/>
      <dgm:spPr/>
      <dgm:t>
        <a:bodyPr/>
        <a:lstStyle/>
        <a:p>
          <a:r>
            <a:rPr lang="el-GR" dirty="0" smtClean="0">
              <a:solidFill>
                <a:srgbClr val="0070C0"/>
              </a:solidFill>
            </a:rPr>
            <a:t>Πρόγραμμα </a:t>
          </a:r>
          <a:r>
            <a:rPr lang="en-US" dirty="0" smtClean="0">
              <a:solidFill>
                <a:srgbClr val="0070C0"/>
              </a:solidFill>
            </a:rPr>
            <a:t>WFM</a:t>
          </a:r>
          <a:endParaRPr lang="el-GR" dirty="0"/>
        </a:p>
      </dgm:t>
    </dgm:pt>
    <dgm:pt modelId="{DB3CC931-5E55-4FB5-A0F5-9069E67DD35C}" type="parTrans" cxnId="{4B057478-2FD8-4413-BCDF-D2B9BB7E2DD6}">
      <dgm:prSet/>
      <dgm:spPr/>
      <dgm:t>
        <a:bodyPr/>
        <a:lstStyle/>
        <a:p>
          <a:endParaRPr lang="el-GR"/>
        </a:p>
      </dgm:t>
    </dgm:pt>
    <dgm:pt modelId="{463724C5-64BD-40AD-8294-92349C76F16B}" type="sibTrans" cxnId="{4B057478-2FD8-4413-BCDF-D2B9BB7E2DD6}">
      <dgm:prSet/>
      <dgm:spPr/>
      <dgm:t>
        <a:bodyPr/>
        <a:lstStyle/>
        <a:p>
          <a:endParaRPr lang="el-GR"/>
        </a:p>
      </dgm:t>
    </dgm:pt>
    <dgm:pt modelId="{F4F75470-473D-4ADD-8293-D6492024D2D3}">
      <dgm:prSet phldrT="[Κείμενο]" custT="1"/>
      <dgm:spPr/>
      <dgm:t>
        <a:bodyPr/>
        <a:lstStyle/>
        <a:p>
          <a:r>
            <a:rPr lang="en-US" sz="1200" dirty="0" smtClean="0">
              <a:solidFill>
                <a:srgbClr val="0070C0"/>
              </a:solidFill>
            </a:rPr>
            <a:t>6</a:t>
          </a:r>
          <a:r>
            <a:rPr lang="el-GR" sz="1200" dirty="0" smtClean="0">
              <a:solidFill>
                <a:srgbClr val="0070C0"/>
              </a:solidFill>
            </a:rPr>
            <a:t>Έγγραφα</a:t>
          </a:r>
          <a:endParaRPr lang="el-GR" sz="1200" dirty="0"/>
        </a:p>
      </dgm:t>
    </dgm:pt>
    <dgm:pt modelId="{B0662C07-9736-4322-9489-C08E4CD72F77}" type="parTrans" cxnId="{92C2497B-1868-4F7D-90D7-44F911B3777C}">
      <dgm:prSet/>
      <dgm:spPr/>
      <dgm:t>
        <a:bodyPr/>
        <a:lstStyle/>
        <a:p>
          <a:endParaRPr lang="el-GR"/>
        </a:p>
      </dgm:t>
    </dgm:pt>
    <dgm:pt modelId="{A79CF057-7799-487B-8517-6F3D2CDB3A50}" type="sibTrans" cxnId="{92C2497B-1868-4F7D-90D7-44F911B3777C}">
      <dgm:prSet/>
      <dgm:spPr/>
      <dgm:t>
        <a:bodyPr/>
        <a:lstStyle/>
        <a:p>
          <a:endParaRPr lang="el-GR"/>
        </a:p>
      </dgm:t>
    </dgm:pt>
    <dgm:pt modelId="{B7BAB169-82EB-4864-B323-5746D200E151}">
      <dgm:prSet phldrT="[Κείμενο]" custT="1" custLinFactX="-286189" custLinFactNeighborX="-300000" custLinFactNeighborY="51967"/>
      <dgm:spPr/>
      <dgm:t>
        <a:bodyPr/>
        <a:lstStyle/>
        <a:p>
          <a:r>
            <a:rPr lang="el-GR" sz="1200" dirty="0" smtClean="0">
              <a:solidFill>
                <a:srgbClr val="0070C0"/>
              </a:solidFill>
            </a:rPr>
            <a:t>Ημερολόγιο</a:t>
          </a:r>
          <a:endParaRPr lang="el-GR" sz="1200" dirty="0"/>
        </a:p>
      </dgm:t>
    </dgm:pt>
    <dgm:pt modelId="{E6BDD5B0-22E6-4E1D-97A1-9AAC2CA6D3CB}" type="parTrans" cxnId="{869C8862-52F6-4570-9795-6574D34B613F}">
      <dgm:prSet/>
      <dgm:spPr/>
      <dgm:t>
        <a:bodyPr/>
        <a:lstStyle/>
        <a:p>
          <a:endParaRPr lang="el-GR"/>
        </a:p>
      </dgm:t>
    </dgm:pt>
    <dgm:pt modelId="{7088FCCA-4AE7-459E-BBEF-89C61071D760}" type="sibTrans" cxnId="{869C8862-52F6-4570-9795-6574D34B613F}">
      <dgm:prSet/>
      <dgm:spPr/>
      <dgm:t>
        <a:bodyPr/>
        <a:lstStyle/>
        <a:p>
          <a:endParaRPr lang="el-GR"/>
        </a:p>
      </dgm:t>
    </dgm:pt>
    <dgm:pt modelId="{3A2E1FBA-989F-4FC0-A40D-39C536F8D889}">
      <dgm:prSet phldrT="[Κείμενο]" custT="1"/>
      <dgm:spPr/>
      <dgm:t>
        <a:bodyPr/>
        <a:lstStyle/>
        <a:p>
          <a:r>
            <a:rPr lang="el-GR" sz="1200" dirty="0" smtClean="0">
              <a:solidFill>
                <a:srgbClr val="0070C0"/>
              </a:solidFill>
            </a:rPr>
            <a:t>Ανακοινώσεις</a:t>
          </a:r>
          <a:endParaRPr lang="el-GR" sz="1200" dirty="0"/>
        </a:p>
      </dgm:t>
    </dgm:pt>
    <dgm:pt modelId="{3D5D33C7-39CE-4D0D-AE09-FDDA1D659704}" type="parTrans" cxnId="{77323EDA-321F-4120-B671-8DE5428D8861}">
      <dgm:prSet/>
      <dgm:spPr/>
      <dgm:t>
        <a:bodyPr/>
        <a:lstStyle/>
        <a:p>
          <a:endParaRPr lang="el-GR"/>
        </a:p>
      </dgm:t>
    </dgm:pt>
    <dgm:pt modelId="{4C81BD4C-CDF9-4665-B03B-93A401625146}" type="sibTrans" cxnId="{77323EDA-321F-4120-B671-8DE5428D8861}">
      <dgm:prSet/>
      <dgm:spPr/>
      <dgm:t>
        <a:bodyPr/>
        <a:lstStyle/>
        <a:p>
          <a:endParaRPr lang="el-GR"/>
        </a:p>
      </dgm:t>
    </dgm:pt>
    <dgm:pt modelId="{2D556640-88C4-436C-A00F-7BD96CB12A6D}">
      <dgm:prSet phldrT="[Κείμενο]" custT="1"/>
      <dgm:spPr/>
      <dgm:t>
        <a:bodyPr/>
        <a:lstStyle/>
        <a:p>
          <a:r>
            <a:rPr lang="el-GR" sz="1200" dirty="0" smtClean="0">
              <a:solidFill>
                <a:srgbClr val="0070C0"/>
              </a:solidFill>
            </a:rPr>
            <a:t>Μηνύματα</a:t>
          </a:r>
          <a:endParaRPr lang="el-GR" sz="1200" dirty="0"/>
        </a:p>
      </dgm:t>
    </dgm:pt>
    <dgm:pt modelId="{1EEFE3BE-7C33-4C17-B546-B741B620ABB9}" type="parTrans" cxnId="{AFF58BD0-E19C-411D-9445-ED00E9577657}">
      <dgm:prSet/>
      <dgm:spPr/>
      <dgm:t>
        <a:bodyPr/>
        <a:lstStyle/>
        <a:p>
          <a:endParaRPr lang="el-GR"/>
        </a:p>
      </dgm:t>
    </dgm:pt>
    <dgm:pt modelId="{2AE087F3-C50F-4639-A6F4-4EE6820D0451}" type="sibTrans" cxnId="{AFF58BD0-E19C-411D-9445-ED00E9577657}">
      <dgm:prSet/>
      <dgm:spPr/>
      <dgm:t>
        <a:bodyPr/>
        <a:lstStyle/>
        <a:p>
          <a:endParaRPr lang="el-GR"/>
        </a:p>
      </dgm:t>
    </dgm:pt>
    <dgm:pt modelId="{DAE032E3-DA30-4E5E-99E1-0B95772850D8}">
      <dgm:prSet phldrT="[Κείμενο]" custT="1"/>
      <dgm:spPr/>
      <dgm:t>
        <a:bodyPr/>
        <a:lstStyle/>
        <a:p>
          <a:r>
            <a:rPr lang="el-GR" sz="1200" dirty="0" smtClean="0">
              <a:solidFill>
                <a:srgbClr val="0070C0"/>
              </a:solidFill>
            </a:rPr>
            <a:t>Ένα Πολυμέσο</a:t>
          </a:r>
          <a:endParaRPr lang="el-GR" sz="1200" dirty="0"/>
        </a:p>
      </dgm:t>
    </dgm:pt>
    <dgm:pt modelId="{F3482D51-2BD8-4D1D-8858-8E1711245C3B}" type="parTrans" cxnId="{15357ECC-5F91-4AFF-B3CD-A80EB85FE0F7}">
      <dgm:prSet/>
      <dgm:spPr/>
      <dgm:t>
        <a:bodyPr/>
        <a:lstStyle/>
        <a:p>
          <a:endParaRPr lang="el-GR"/>
        </a:p>
      </dgm:t>
    </dgm:pt>
    <dgm:pt modelId="{51E62028-7A42-487B-9E78-BBC09C3CB249}" type="sibTrans" cxnId="{15357ECC-5F91-4AFF-B3CD-A80EB85FE0F7}">
      <dgm:prSet/>
      <dgm:spPr/>
      <dgm:t>
        <a:bodyPr/>
        <a:lstStyle/>
        <a:p>
          <a:endParaRPr lang="el-GR"/>
        </a:p>
      </dgm:t>
    </dgm:pt>
    <dgm:pt modelId="{7B13D361-2FFB-4F49-A3F7-52C4CA8BF561}">
      <dgm:prSet phldrT="[Κείμενο]" custT="1"/>
      <dgm:spPr/>
      <dgm:t>
        <a:bodyPr/>
        <a:lstStyle/>
        <a:p>
          <a:r>
            <a:rPr lang="en-US" sz="1200" dirty="0" smtClean="0">
              <a:solidFill>
                <a:srgbClr val="0070C0"/>
              </a:solidFill>
            </a:rPr>
            <a:t>10</a:t>
          </a:r>
          <a:r>
            <a:rPr lang="el-GR" sz="1200" dirty="0" smtClean="0">
              <a:solidFill>
                <a:srgbClr val="0070C0"/>
              </a:solidFill>
            </a:rPr>
            <a:t> Θεματικές Ενότητες</a:t>
          </a:r>
          <a:endParaRPr lang="el-GR" sz="1200" dirty="0">
            <a:solidFill>
              <a:srgbClr val="0070C0"/>
            </a:solidFill>
          </a:endParaRPr>
        </a:p>
      </dgm:t>
    </dgm:pt>
    <dgm:pt modelId="{1EE2B051-51F2-4CE5-90B8-0A30DEF5CF88}" type="parTrans" cxnId="{8F492F68-F34D-4F7E-B27F-5144BAB6237B}">
      <dgm:prSet/>
      <dgm:spPr/>
      <dgm:t>
        <a:bodyPr/>
        <a:lstStyle/>
        <a:p>
          <a:endParaRPr lang="el-GR"/>
        </a:p>
      </dgm:t>
    </dgm:pt>
    <dgm:pt modelId="{19C25275-58DE-4DF6-960A-D3DF108FF4E1}" type="sibTrans" cxnId="{8F492F68-F34D-4F7E-B27F-5144BAB6237B}">
      <dgm:prSet/>
      <dgm:spPr/>
      <dgm:t>
        <a:bodyPr/>
        <a:lstStyle/>
        <a:p>
          <a:endParaRPr lang="el-GR"/>
        </a:p>
      </dgm:t>
    </dgm:pt>
    <dgm:pt modelId="{B11A99BA-519B-4898-8B6F-547FEA3BCB5A}">
      <dgm:prSet phldrT="[Κείμενο]" custT="1" custLinFactX="-218021" custLinFactNeighborX="-300000"/>
      <dgm:spPr/>
      <dgm:t>
        <a:bodyPr/>
        <a:lstStyle/>
        <a:p>
          <a:r>
            <a:rPr lang="en-US" sz="1200" dirty="0" smtClean="0">
              <a:solidFill>
                <a:srgbClr val="0070C0"/>
              </a:solidFill>
            </a:rPr>
            <a:t>10</a:t>
          </a:r>
          <a:r>
            <a:rPr lang="el-GR" sz="1200" dirty="0" smtClean="0">
              <a:solidFill>
                <a:srgbClr val="0070C0"/>
              </a:solidFill>
            </a:rPr>
            <a:t> Έγγραφα</a:t>
          </a:r>
          <a:endParaRPr lang="el-GR" sz="1200" dirty="0">
            <a:solidFill>
              <a:srgbClr val="0070C0"/>
            </a:solidFill>
          </a:endParaRPr>
        </a:p>
      </dgm:t>
    </dgm:pt>
    <dgm:pt modelId="{2F54C7E9-29EB-4241-97DB-DDE72F8D1454}" type="parTrans" cxnId="{18EA4A86-6094-4FEB-8156-F5CADE3B1B4A}">
      <dgm:prSet/>
      <dgm:spPr/>
      <dgm:t>
        <a:bodyPr/>
        <a:lstStyle/>
        <a:p>
          <a:endParaRPr lang="el-GR"/>
        </a:p>
      </dgm:t>
    </dgm:pt>
    <dgm:pt modelId="{52197643-57FA-4423-AADC-0CCE0B8B6D02}" type="sibTrans" cxnId="{18EA4A86-6094-4FEB-8156-F5CADE3B1B4A}">
      <dgm:prSet/>
      <dgm:spPr/>
      <dgm:t>
        <a:bodyPr/>
        <a:lstStyle/>
        <a:p>
          <a:endParaRPr lang="el-GR"/>
        </a:p>
      </dgm:t>
    </dgm:pt>
    <dgm:pt modelId="{A03A0F44-4DE9-4BE7-A5B3-10899027670D}">
      <dgm:prSet phldrT="[Κείμενο]" custT="1"/>
      <dgm:spPr/>
      <dgm:t>
        <a:bodyPr/>
        <a:lstStyle/>
        <a:p>
          <a:r>
            <a:rPr lang="el-GR" sz="1200" dirty="0" smtClean="0">
              <a:solidFill>
                <a:srgbClr val="0070C0"/>
              </a:solidFill>
            </a:rPr>
            <a:t> Ανακοινώσεις</a:t>
          </a:r>
          <a:endParaRPr lang="el-GR" sz="1200" dirty="0">
            <a:solidFill>
              <a:srgbClr val="0070C0"/>
            </a:solidFill>
          </a:endParaRPr>
        </a:p>
      </dgm:t>
    </dgm:pt>
    <dgm:pt modelId="{9CB61428-A7D8-49D1-83E6-0EDD6E05CB99}" type="parTrans" cxnId="{1C16B03F-AB97-4807-B049-A9A438D69F8B}">
      <dgm:prSet/>
      <dgm:spPr/>
      <dgm:t>
        <a:bodyPr/>
        <a:lstStyle/>
        <a:p>
          <a:endParaRPr lang="el-GR"/>
        </a:p>
      </dgm:t>
    </dgm:pt>
    <dgm:pt modelId="{56766790-0586-4588-8F95-DBA128D386EE}" type="sibTrans" cxnId="{1C16B03F-AB97-4807-B049-A9A438D69F8B}">
      <dgm:prSet/>
      <dgm:spPr/>
      <dgm:t>
        <a:bodyPr/>
        <a:lstStyle/>
        <a:p>
          <a:endParaRPr lang="el-GR"/>
        </a:p>
      </dgm:t>
    </dgm:pt>
    <dgm:pt modelId="{3A0653CE-A7A9-4758-9AB1-B3F29ACBB5E4}">
      <dgm:prSet custT="1" custLinFactX="-218021" custLinFactNeighborX="-300000"/>
      <dgm:spPr/>
      <dgm:t>
        <a:bodyPr/>
        <a:lstStyle/>
        <a:p>
          <a:r>
            <a:rPr lang="en-US" sz="1200" dirty="0" smtClean="0">
              <a:solidFill>
                <a:srgbClr val="0070C0"/>
              </a:solidFill>
            </a:rPr>
            <a:t>2</a:t>
          </a:r>
          <a:r>
            <a:rPr lang="el-GR" sz="1200" dirty="0" smtClean="0">
              <a:solidFill>
                <a:srgbClr val="0070C0"/>
              </a:solidFill>
            </a:rPr>
            <a:t> ειδών Ασκήσεις για Τεστ </a:t>
          </a:r>
          <a:r>
            <a:rPr lang="el-GR" sz="1200" dirty="0" err="1" smtClean="0">
              <a:solidFill>
                <a:srgbClr val="0070C0"/>
              </a:solidFill>
            </a:rPr>
            <a:t>Αυτο</a:t>
          </a:r>
          <a:r>
            <a:rPr lang="en-US" sz="1200" dirty="0" smtClean="0">
              <a:solidFill>
                <a:srgbClr val="0070C0"/>
              </a:solidFill>
            </a:rPr>
            <a:t>-</a:t>
          </a:r>
          <a:r>
            <a:rPr lang="el-GR" sz="1200" dirty="0" smtClean="0">
              <a:solidFill>
                <a:srgbClr val="0070C0"/>
              </a:solidFill>
            </a:rPr>
            <a:t>αξιολόγησης και Τεστ Αξιολόγησης των </a:t>
          </a:r>
          <a:r>
            <a:rPr lang="en-US" sz="1200" dirty="0" smtClean="0">
              <a:solidFill>
                <a:srgbClr val="0070C0"/>
              </a:solidFill>
            </a:rPr>
            <a:t>20</a:t>
          </a:r>
          <a:r>
            <a:rPr lang="el-GR" sz="1200" dirty="0" smtClean="0">
              <a:solidFill>
                <a:srgbClr val="0070C0"/>
              </a:solidFill>
            </a:rPr>
            <a:t> ερωτήσεων</a:t>
          </a:r>
          <a:endParaRPr lang="el-GR" sz="1200" dirty="0">
            <a:solidFill>
              <a:srgbClr val="0070C0"/>
            </a:solidFill>
          </a:endParaRPr>
        </a:p>
      </dgm:t>
    </dgm:pt>
    <dgm:pt modelId="{3B16585D-063C-4416-963B-E24AF3CE72CF}" type="parTrans" cxnId="{016EB088-04DF-465E-9D6E-8F357F950AA8}">
      <dgm:prSet/>
      <dgm:spPr/>
      <dgm:t>
        <a:bodyPr/>
        <a:lstStyle/>
        <a:p>
          <a:endParaRPr lang="el-GR"/>
        </a:p>
      </dgm:t>
    </dgm:pt>
    <dgm:pt modelId="{62C5A475-1BC0-4810-91D1-61CC83128C58}" type="sibTrans" cxnId="{016EB088-04DF-465E-9D6E-8F357F950AA8}">
      <dgm:prSet/>
      <dgm:spPr/>
      <dgm:t>
        <a:bodyPr/>
        <a:lstStyle/>
        <a:p>
          <a:endParaRPr lang="el-GR"/>
        </a:p>
      </dgm:t>
    </dgm:pt>
    <dgm:pt modelId="{5BBD0691-605F-40CB-9130-7049DA87E6BC}">
      <dgm:prSet phldrT="[Κείμενο]" custT="1" custLinFactX="-218021" custLinFactNeighborX="-300000"/>
      <dgm:spPr/>
      <dgm:t>
        <a:bodyPr/>
        <a:lstStyle/>
        <a:p>
          <a:r>
            <a:rPr lang="en-US" sz="1200" dirty="0" smtClean="0">
              <a:solidFill>
                <a:srgbClr val="0070C0"/>
              </a:solidFill>
            </a:rPr>
            <a:t>4 </a:t>
          </a:r>
          <a:r>
            <a:rPr lang="el-GR" sz="1200" dirty="0" smtClean="0">
              <a:solidFill>
                <a:srgbClr val="0070C0"/>
              </a:solidFill>
            </a:rPr>
            <a:t>Γραμμές Μάθησης </a:t>
          </a:r>
          <a:endParaRPr lang="el-GR" sz="1200" dirty="0">
            <a:solidFill>
              <a:srgbClr val="0070C0"/>
            </a:solidFill>
          </a:endParaRPr>
        </a:p>
      </dgm:t>
    </dgm:pt>
    <dgm:pt modelId="{6C0ED071-D126-43A1-814B-8655DB05A00A}" type="parTrans" cxnId="{29B62B39-516E-4387-B4EE-0CDB1BE8C970}">
      <dgm:prSet/>
      <dgm:spPr/>
      <dgm:t>
        <a:bodyPr/>
        <a:lstStyle/>
        <a:p>
          <a:endParaRPr lang="el-GR"/>
        </a:p>
      </dgm:t>
    </dgm:pt>
    <dgm:pt modelId="{F052115C-8B2C-4860-B507-09D1178C0ED1}" type="sibTrans" cxnId="{29B62B39-516E-4387-B4EE-0CDB1BE8C970}">
      <dgm:prSet/>
      <dgm:spPr/>
      <dgm:t>
        <a:bodyPr/>
        <a:lstStyle/>
        <a:p>
          <a:endParaRPr lang="el-GR"/>
        </a:p>
      </dgm:t>
    </dgm:pt>
    <dgm:pt modelId="{704A054A-5BE0-4E45-AE4C-39F4B2FC47A6}">
      <dgm:prSet phldrT="[Κείμενο]" custT="1"/>
      <dgm:spPr/>
      <dgm:t>
        <a:bodyPr/>
        <a:lstStyle/>
        <a:p>
          <a:r>
            <a:rPr lang="en-US" sz="1200" dirty="0" smtClean="0">
              <a:solidFill>
                <a:srgbClr val="0070C0"/>
              </a:solidFill>
            </a:rPr>
            <a:t>1</a:t>
          </a:r>
          <a:r>
            <a:rPr lang="el-GR" sz="1200" dirty="0" smtClean="0">
              <a:solidFill>
                <a:srgbClr val="0070C0"/>
              </a:solidFill>
            </a:rPr>
            <a:t>Ερωτηματολόγιο των</a:t>
          </a:r>
          <a:r>
            <a:rPr lang="en-US" sz="1200" dirty="0" smtClean="0">
              <a:solidFill>
                <a:srgbClr val="0070C0"/>
              </a:solidFill>
            </a:rPr>
            <a:t> 10</a:t>
          </a:r>
          <a:r>
            <a:rPr lang="el-GR" sz="1200" dirty="0" smtClean="0">
              <a:solidFill>
                <a:srgbClr val="0070C0"/>
              </a:solidFill>
            </a:rPr>
            <a:t> ερωτήσεων</a:t>
          </a:r>
          <a:endParaRPr lang="el-GR" sz="1200" dirty="0">
            <a:solidFill>
              <a:srgbClr val="0070C0"/>
            </a:solidFill>
          </a:endParaRPr>
        </a:p>
      </dgm:t>
    </dgm:pt>
    <dgm:pt modelId="{0D6ED061-D3F1-4ED7-A1C7-77F5EC37A54E}" type="parTrans" cxnId="{2CCA15A7-9F6A-478C-AFD6-72FBE8710245}">
      <dgm:prSet/>
      <dgm:spPr/>
      <dgm:t>
        <a:bodyPr/>
        <a:lstStyle/>
        <a:p>
          <a:endParaRPr lang="el-GR"/>
        </a:p>
      </dgm:t>
    </dgm:pt>
    <dgm:pt modelId="{116716AD-AF18-413D-8721-DF797F579766}" type="sibTrans" cxnId="{2CCA15A7-9F6A-478C-AFD6-72FBE8710245}">
      <dgm:prSet/>
      <dgm:spPr/>
      <dgm:t>
        <a:bodyPr/>
        <a:lstStyle/>
        <a:p>
          <a:endParaRPr lang="el-GR"/>
        </a:p>
      </dgm:t>
    </dgm:pt>
    <dgm:pt modelId="{85AC5FAD-891F-4F6C-BB75-BDB2AF3D2961}">
      <dgm:prSet phldrT="[Κείμενο]" custT="1" custLinFactX="-218021" custLinFactNeighborX="-300000"/>
      <dgm:spPr/>
      <dgm:t>
        <a:bodyPr/>
        <a:lstStyle/>
        <a:p>
          <a:r>
            <a:rPr lang="el-GR" sz="1200" dirty="0" smtClean="0">
              <a:solidFill>
                <a:srgbClr val="0070C0"/>
              </a:solidFill>
            </a:rPr>
            <a:t>Μηνύματα</a:t>
          </a:r>
          <a:endParaRPr lang="el-GR" sz="1200" dirty="0">
            <a:solidFill>
              <a:srgbClr val="0070C0"/>
            </a:solidFill>
          </a:endParaRPr>
        </a:p>
      </dgm:t>
    </dgm:pt>
    <dgm:pt modelId="{C44D8B13-90C8-4A26-A8D2-E79C15F8EF88}" type="parTrans" cxnId="{9F4CC373-2373-41D5-B480-D1B7D0B3B76A}">
      <dgm:prSet/>
      <dgm:spPr/>
      <dgm:t>
        <a:bodyPr/>
        <a:lstStyle/>
        <a:p>
          <a:endParaRPr lang="el-GR"/>
        </a:p>
      </dgm:t>
    </dgm:pt>
    <dgm:pt modelId="{5DBF2074-F736-4FAD-9382-62F22EFE3CF9}" type="sibTrans" cxnId="{9F4CC373-2373-41D5-B480-D1B7D0B3B76A}">
      <dgm:prSet/>
      <dgm:spPr/>
      <dgm:t>
        <a:bodyPr/>
        <a:lstStyle/>
        <a:p>
          <a:endParaRPr lang="el-GR"/>
        </a:p>
      </dgm:t>
    </dgm:pt>
    <dgm:pt modelId="{7666B15B-6605-4F9F-AFED-B67803238437}">
      <dgm:prSet phldrT="[Κείμενο]" custT="1" custLinFactX="-218021" custLinFactNeighborX="-300000"/>
      <dgm:spPr/>
      <dgm:t>
        <a:bodyPr/>
        <a:lstStyle/>
        <a:p>
          <a:r>
            <a:rPr lang="el-GR" sz="1200" dirty="0" err="1" smtClean="0">
              <a:solidFill>
                <a:srgbClr val="0070C0"/>
              </a:solidFill>
            </a:rPr>
            <a:t>Παρουσιολόγιο</a:t>
          </a:r>
          <a:endParaRPr lang="el-GR" sz="1200" dirty="0">
            <a:solidFill>
              <a:srgbClr val="0070C0"/>
            </a:solidFill>
          </a:endParaRPr>
        </a:p>
      </dgm:t>
    </dgm:pt>
    <dgm:pt modelId="{B916B7B2-E192-4E71-A574-784C7F98A25E}" type="parTrans" cxnId="{33CC1242-FB9B-49B2-AA24-1B056BED3D0A}">
      <dgm:prSet/>
      <dgm:spPr/>
      <dgm:t>
        <a:bodyPr/>
        <a:lstStyle/>
        <a:p>
          <a:endParaRPr lang="el-GR"/>
        </a:p>
      </dgm:t>
    </dgm:pt>
    <dgm:pt modelId="{DD3375AB-7F13-4741-9DE1-A837DDF7D9BC}" type="sibTrans" cxnId="{33CC1242-FB9B-49B2-AA24-1B056BED3D0A}">
      <dgm:prSet/>
      <dgm:spPr/>
      <dgm:t>
        <a:bodyPr/>
        <a:lstStyle/>
        <a:p>
          <a:endParaRPr lang="el-GR"/>
        </a:p>
      </dgm:t>
    </dgm:pt>
    <dgm:pt modelId="{CF5AC73A-12B3-416E-AC22-0EF9EE659A6F}">
      <dgm:prSet phldrT="[Κείμενο]" custT="1" custLinFactX="-218021" custLinFactNeighborX="-300000"/>
      <dgm:spPr/>
      <dgm:t>
        <a:bodyPr/>
        <a:lstStyle/>
        <a:p>
          <a:r>
            <a:rPr lang="el-GR" sz="1200" dirty="0" smtClean="0">
              <a:solidFill>
                <a:srgbClr val="0070C0"/>
              </a:solidFill>
            </a:rPr>
            <a:t>Πληροφορίες</a:t>
          </a:r>
          <a:endParaRPr lang="el-GR" sz="1200" dirty="0">
            <a:solidFill>
              <a:srgbClr val="0070C0"/>
            </a:solidFill>
          </a:endParaRPr>
        </a:p>
      </dgm:t>
    </dgm:pt>
    <dgm:pt modelId="{C3AD15AA-4DB8-4911-8ABD-AB465B50FBE4}" type="parTrans" cxnId="{7C4BBFD9-AE0E-4989-9A69-60EF78F701D3}">
      <dgm:prSet/>
      <dgm:spPr/>
      <dgm:t>
        <a:bodyPr/>
        <a:lstStyle/>
        <a:p>
          <a:endParaRPr lang="el-GR"/>
        </a:p>
      </dgm:t>
    </dgm:pt>
    <dgm:pt modelId="{5EDDB281-E600-4593-B904-CF63185C34FA}" type="sibTrans" cxnId="{7C4BBFD9-AE0E-4989-9A69-60EF78F701D3}">
      <dgm:prSet/>
      <dgm:spPr/>
      <dgm:t>
        <a:bodyPr/>
        <a:lstStyle/>
        <a:p>
          <a:endParaRPr lang="el-GR"/>
        </a:p>
      </dgm:t>
    </dgm:pt>
    <dgm:pt modelId="{545EE448-DFDA-4E4D-A05C-AF1477A99F48}">
      <dgm:prSet phldrT="[Κείμενο]" custT="1" custLinFactX="-218021" custLinFactNeighborX="-300000"/>
      <dgm:spPr/>
      <dgm:t>
        <a:bodyPr/>
        <a:lstStyle/>
        <a:p>
          <a:r>
            <a:rPr lang="en-US" sz="1200" dirty="0" smtClean="0">
              <a:solidFill>
                <a:srgbClr val="0070C0"/>
              </a:solidFill>
            </a:rPr>
            <a:t>2 </a:t>
          </a:r>
          <a:r>
            <a:rPr lang="el-GR" sz="1200" dirty="0" smtClean="0">
              <a:solidFill>
                <a:srgbClr val="0070C0"/>
              </a:solidFill>
            </a:rPr>
            <a:t>Πολυμέσα</a:t>
          </a:r>
          <a:endParaRPr lang="el-GR" sz="1200" dirty="0">
            <a:solidFill>
              <a:srgbClr val="0070C0"/>
            </a:solidFill>
          </a:endParaRPr>
        </a:p>
      </dgm:t>
    </dgm:pt>
    <dgm:pt modelId="{3F6AD731-7C1F-430C-BB50-43B6C68B8CC3}" type="parTrans" cxnId="{18675F63-19A3-4C4A-B11D-0E1669497CA1}">
      <dgm:prSet/>
      <dgm:spPr/>
      <dgm:t>
        <a:bodyPr/>
        <a:lstStyle/>
        <a:p>
          <a:endParaRPr lang="el-GR"/>
        </a:p>
      </dgm:t>
    </dgm:pt>
    <dgm:pt modelId="{F240B181-AF61-4180-93A8-ED330333E03E}" type="sibTrans" cxnId="{18675F63-19A3-4C4A-B11D-0E1669497CA1}">
      <dgm:prSet/>
      <dgm:spPr/>
      <dgm:t>
        <a:bodyPr/>
        <a:lstStyle/>
        <a:p>
          <a:endParaRPr lang="el-GR"/>
        </a:p>
      </dgm:t>
    </dgm:pt>
    <dgm:pt modelId="{2D7A16F9-8D89-4A39-A7C4-70B173D2C24F}">
      <dgm:prSet phldrT="[Κείμενο]" custT="1"/>
      <dgm:spPr/>
      <dgm:t>
        <a:bodyPr/>
        <a:lstStyle/>
        <a:p>
          <a:r>
            <a:rPr lang="en-US" sz="1200" dirty="0" smtClean="0">
              <a:solidFill>
                <a:srgbClr val="0070C0"/>
              </a:solidFill>
            </a:rPr>
            <a:t>10</a:t>
          </a:r>
          <a:r>
            <a:rPr lang="el-GR" sz="1200" dirty="0" smtClean="0">
              <a:solidFill>
                <a:srgbClr val="0070C0"/>
              </a:solidFill>
            </a:rPr>
            <a:t> Θεματικές Ενότητες</a:t>
          </a:r>
          <a:endParaRPr lang="el-GR" sz="1200" dirty="0">
            <a:solidFill>
              <a:srgbClr val="0070C0"/>
            </a:solidFill>
          </a:endParaRPr>
        </a:p>
      </dgm:t>
    </dgm:pt>
    <dgm:pt modelId="{E231CBE8-814B-4E12-A424-DE1B8057F535}" type="parTrans" cxnId="{FF7E8568-16E1-4A30-B743-7B8F32507048}">
      <dgm:prSet/>
      <dgm:spPr/>
      <dgm:t>
        <a:bodyPr/>
        <a:lstStyle/>
        <a:p>
          <a:endParaRPr lang="el-GR"/>
        </a:p>
      </dgm:t>
    </dgm:pt>
    <dgm:pt modelId="{24559A20-FED9-4B86-ADF8-71D9769BB87E}" type="sibTrans" cxnId="{FF7E8568-16E1-4A30-B743-7B8F32507048}">
      <dgm:prSet/>
      <dgm:spPr/>
      <dgm:t>
        <a:bodyPr/>
        <a:lstStyle/>
        <a:p>
          <a:endParaRPr lang="el-GR"/>
        </a:p>
      </dgm:t>
    </dgm:pt>
    <dgm:pt modelId="{9C0E96F0-0646-46A1-9A53-F65DE87EAE11}">
      <dgm:prSet phldrT="[Κείμενο]" custT="1" custLinFactX="-200000" custLinFactNeighborX="-250230" custLinFactNeighborY="-14650"/>
      <dgm:spPr/>
      <dgm:t>
        <a:bodyPr/>
        <a:lstStyle/>
        <a:p>
          <a:r>
            <a:rPr lang="el-GR" sz="1200" dirty="0" smtClean="0">
              <a:solidFill>
                <a:srgbClr val="0070C0"/>
              </a:solidFill>
            </a:rPr>
            <a:t>12 Έγγραφα </a:t>
          </a:r>
          <a:endParaRPr lang="el-GR" sz="1200" dirty="0">
            <a:solidFill>
              <a:srgbClr val="0070C0"/>
            </a:solidFill>
          </a:endParaRPr>
        </a:p>
      </dgm:t>
    </dgm:pt>
    <dgm:pt modelId="{D321F735-D655-409F-86B7-CC55EDCE9C67}" type="parTrans" cxnId="{FCEBB12D-1437-49E8-AD28-FCB303C25839}">
      <dgm:prSet/>
      <dgm:spPr/>
      <dgm:t>
        <a:bodyPr/>
        <a:lstStyle/>
        <a:p>
          <a:endParaRPr lang="el-GR"/>
        </a:p>
      </dgm:t>
    </dgm:pt>
    <dgm:pt modelId="{79233C23-9EFF-4A8E-A7A4-E1ABB3EFC6CC}" type="sibTrans" cxnId="{FCEBB12D-1437-49E8-AD28-FCB303C25839}">
      <dgm:prSet/>
      <dgm:spPr/>
      <dgm:t>
        <a:bodyPr/>
        <a:lstStyle/>
        <a:p>
          <a:endParaRPr lang="el-GR"/>
        </a:p>
      </dgm:t>
    </dgm:pt>
    <dgm:pt modelId="{6CD3DD97-0944-41CA-902B-40F346061CC3}">
      <dgm:prSet phldrT="[Κείμενο]" custT="1"/>
      <dgm:spPr/>
      <dgm:t>
        <a:bodyPr/>
        <a:lstStyle/>
        <a:p>
          <a:r>
            <a:rPr lang="el-GR" sz="1200" dirty="0" smtClean="0">
              <a:solidFill>
                <a:srgbClr val="0070C0"/>
              </a:solidFill>
            </a:rPr>
            <a:t>2 Άσκηση των 20 Ερωτήσεων, Αξιολόγησης και Αυτό- Αξιολόγησης</a:t>
          </a:r>
          <a:endParaRPr lang="el-GR" sz="1200" dirty="0">
            <a:solidFill>
              <a:srgbClr val="0070C0"/>
            </a:solidFill>
          </a:endParaRPr>
        </a:p>
      </dgm:t>
    </dgm:pt>
    <dgm:pt modelId="{9C66AB69-FBF1-46F1-A160-C6EDCEF03757}" type="parTrans" cxnId="{CBC45E73-0CFB-49A9-986C-02FB40C05BEB}">
      <dgm:prSet/>
      <dgm:spPr/>
      <dgm:t>
        <a:bodyPr/>
        <a:lstStyle/>
        <a:p>
          <a:endParaRPr lang="el-GR"/>
        </a:p>
      </dgm:t>
    </dgm:pt>
    <dgm:pt modelId="{B3B35BF5-0F07-467F-BA9E-6578EE4CC1A8}" type="sibTrans" cxnId="{CBC45E73-0CFB-49A9-986C-02FB40C05BEB}">
      <dgm:prSet/>
      <dgm:spPr/>
      <dgm:t>
        <a:bodyPr/>
        <a:lstStyle/>
        <a:p>
          <a:endParaRPr lang="el-GR"/>
        </a:p>
      </dgm:t>
    </dgm:pt>
    <dgm:pt modelId="{CC3CDC63-8866-4E96-97EA-480CFC353FC1}">
      <dgm:prSet phldrT="[Κείμενο]" custT="1" custLinFactX="-200000" custLinFactNeighborX="-244357" custLinFactNeighborY="-4398"/>
      <dgm:spPr/>
      <dgm:t>
        <a:bodyPr/>
        <a:lstStyle/>
        <a:p>
          <a:r>
            <a:rPr lang="el-GR" sz="1200" dirty="0" smtClean="0">
              <a:solidFill>
                <a:srgbClr val="0070C0"/>
              </a:solidFill>
            </a:rPr>
            <a:t>2 Γραμμές Μάθησης </a:t>
          </a:r>
          <a:endParaRPr lang="el-GR" sz="1200" dirty="0">
            <a:solidFill>
              <a:srgbClr val="0070C0"/>
            </a:solidFill>
          </a:endParaRPr>
        </a:p>
      </dgm:t>
    </dgm:pt>
    <dgm:pt modelId="{D1933DE8-06CD-4721-9AEA-25DC5BB75E29}" type="parTrans" cxnId="{7E092C06-E38F-4BA1-BD56-BE396F64F661}">
      <dgm:prSet/>
      <dgm:spPr/>
      <dgm:t>
        <a:bodyPr/>
        <a:lstStyle/>
        <a:p>
          <a:endParaRPr lang="el-GR"/>
        </a:p>
      </dgm:t>
    </dgm:pt>
    <dgm:pt modelId="{D6771E89-82CF-4ACC-8C00-0E017F26D4AF}" type="sibTrans" cxnId="{7E092C06-E38F-4BA1-BD56-BE396F64F661}">
      <dgm:prSet/>
      <dgm:spPr/>
      <dgm:t>
        <a:bodyPr/>
        <a:lstStyle/>
        <a:p>
          <a:endParaRPr lang="el-GR"/>
        </a:p>
      </dgm:t>
    </dgm:pt>
    <dgm:pt modelId="{DE9936B2-19B3-4A57-8ACE-E5D3F134EBF9}">
      <dgm:prSet phldrT="[Κείμενο]" custT="1" custLinFactX="-200000" custLinFactNeighborX="-244784" custLinFactNeighborY="-5740"/>
      <dgm:spPr/>
      <dgm:t>
        <a:bodyPr/>
        <a:lstStyle/>
        <a:p>
          <a:r>
            <a:rPr lang="el-GR" sz="1200" dirty="0" smtClean="0">
              <a:solidFill>
                <a:srgbClr val="0070C0"/>
              </a:solidFill>
            </a:rPr>
            <a:t>1Ερωτηματολόγιο των 10 ερωτήσεων</a:t>
          </a:r>
          <a:endParaRPr lang="el-GR" sz="1200" dirty="0">
            <a:solidFill>
              <a:srgbClr val="0070C0"/>
            </a:solidFill>
          </a:endParaRPr>
        </a:p>
      </dgm:t>
    </dgm:pt>
    <dgm:pt modelId="{AC32E73D-AC55-4EF3-9812-1FC4E70BA1D2}" type="parTrans" cxnId="{852EFF94-7510-453E-8028-A1391D4713DD}">
      <dgm:prSet/>
      <dgm:spPr/>
      <dgm:t>
        <a:bodyPr/>
        <a:lstStyle/>
        <a:p>
          <a:endParaRPr lang="el-GR"/>
        </a:p>
      </dgm:t>
    </dgm:pt>
    <dgm:pt modelId="{CBEEDF51-B994-4F8D-810E-09DBAB57E1F1}" type="sibTrans" cxnId="{852EFF94-7510-453E-8028-A1391D4713DD}">
      <dgm:prSet/>
      <dgm:spPr/>
      <dgm:t>
        <a:bodyPr/>
        <a:lstStyle/>
        <a:p>
          <a:endParaRPr lang="el-GR"/>
        </a:p>
      </dgm:t>
    </dgm:pt>
    <dgm:pt modelId="{2B239AD3-630B-4B4D-AF11-1371B57438C2}">
      <dgm:prSet phldrT="[Κείμενο]" custT="1" custLinFactX="-200000" custLinFactNeighborX="-257720" custLinFactNeighborY="-7768"/>
      <dgm:spPr/>
      <dgm:t>
        <a:bodyPr/>
        <a:lstStyle/>
        <a:p>
          <a:r>
            <a:rPr lang="el-GR" sz="1200" smtClean="0">
              <a:solidFill>
                <a:srgbClr val="0070C0"/>
              </a:solidFill>
            </a:rPr>
            <a:t>Μηνύματα</a:t>
          </a:r>
          <a:endParaRPr lang="el-GR" sz="1200" dirty="0">
            <a:solidFill>
              <a:srgbClr val="0070C0"/>
            </a:solidFill>
          </a:endParaRPr>
        </a:p>
      </dgm:t>
    </dgm:pt>
    <dgm:pt modelId="{BF20A7A6-278C-4646-B111-C02378945101}" type="parTrans" cxnId="{2F1C5375-E763-455F-AB08-DF30F46894AD}">
      <dgm:prSet/>
      <dgm:spPr/>
      <dgm:t>
        <a:bodyPr/>
        <a:lstStyle/>
        <a:p>
          <a:endParaRPr lang="el-GR"/>
        </a:p>
      </dgm:t>
    </dgm:pt>
    <dgm:pt modelId="{3875C6F2-5CB8-4A39-818A-EAFD33BE73C7}" type="sibTrans" cxnId="{2F1C5375-E763-455F-AB08-DF30F46894AD}">
      <dgm:prSet/>
      <dgm:spPr/>
      <dgm:t>
        <a:bodyPr/>
        <a:lstStyle/>
        <a:p>
          <a:endParaRPr lang="el-GR"/>
        </a:p>
      </dgm:t>
    </dgm:pt>
    <dgm:pt modelId="{B363D2BD-2E3E-4A47-A45C-A5A520BA2ADB}">
      <dgm:prSet phldrT="[Κείμενο]" custT="1" custLinFactX="-200000" custLinFactNeighborX="-257293" custLinFactNeighborY="-13192"/>
      <dgm:spPr/>
      <dgm:t>
        <a:bodyPr/>
        <a:lstStyle/>
        <a:p>
          <a:r>
            <a:rPr lang="el-GR" sz="1200" dirty="0" smtClean="0">
              <a:solidFill>
                <a:srgbClr val="0070C0"/>
              </a:solidFill>
            </a:rPr>
            <a:t>1Παρουσιολόγιο</a:t>
          </a:r>
          <a:endParaRPr lang="el-GR" sz="1200" dirty="0">
            <a:solidFill>
              <a:srgbClr val="0070C0"/>
            </a:solidFill>
          </a:endParaRPr>
        </a:p>
      </dgm:t>
    </dgm:pt>
    <dgm:pt modelId="{BA21DD3A-E7BB-48E7-A916-178DFEE1997D}" type="parTrans" cxnId="{D0ADF880-8FCA-4025-A47F-4DD48F0B1A45}">
      <dgm:prSet/>
      <dgm:spPr/>
      <dgm:t>
        <a:bodyPr/>
        <a:lstStyle/>
        <a:p>
          <a:endParaRPr lang="el-GR"/>
        </a:p>
      </dgm:t>
    </dgm:pt>
    <dgm:pt modelId="{DA50139A-869A-496E-BC12-A405B96AC967}" type="sibTrans" cxnId="{D0ADF880-8FCA-4025-A47F-4DD48F0B1A45}">
      <dgm:prSet/>
      <dgm:spPr/>
      <dgm:t>
        <a:bodyPr/>
        <a:lstStyle/>
        <a:p>
          <a:endParaRPr lang="el-GR"/>
        </a:p>
      </dgm:t>
    </dgm:pt>
    <dgm:pt modelId="{53C9F140-2E16-47EB-8F26-63B434627E28}">
      <dgm:prSet phldrT="[Κείμενο]" custT="1" custLinFactX="-200000" custLinFactNeighborX="-256651" custLinFactNeighborY="-12508"/>
      <dgm:spPr/>
      <dgm:t>
        <a:bodyPr/>
        <a:lstStyle/>
        <a:p>
          <a:r>
            <a:rPr lang="el-GR" sz="1200" smtClean="0">
              <a:solidFill>
                <a:srgbClr val="0070C0"/>
              </a:solidFill>
            </a:rPr>
            <a:t>Πληροφορίες</a:t>
          </a:r>
          <a:endParaRPr lang="el-GR" sz="1200" dirty="0">
            <a:solidFill>
              <a:srgbClr val="0070C0"/>
            </a:solidFill>
          </a:endParaRPr>
        </a:p>
      </dgm:t>
    </dgm:pt>
    <dgm:pt modelId="{9DDD517D-C921-40C2-A6F2-F6DB4A285D59}" type="parTrans" cxnId="{F9BC19E5-C688-4254-B122-F5C9F6C1CDF4}">
      <dgm:prSet/>
      <dgm:spPr/>
      <dgm:t>
        <a:bodyPr/>
        <a:lstStyle/>
        <a:p>
          <a:endParaRPr lang="el-GR"/>
        </a:p>
      </dgm:t>
    </dgm:pt>
    <dgm:pt modelId="{86B156CB-0E07-46F4-82D1-EC9F4B58B7B4}" type="sibTrans" cxnId="{F9BC19E5-C688-4254-B122-F5C9F6C1CDF4}">
      <dgm:prSet/>
      <dgm:spPr/>
      <dgm:t>
        <a:bodyPr/>
        <a:lstStyle/>
        <a:p>
          <a:endParaRPr lang="el-GR"/>
        </a:p>
      </dgm:t>
    </dgm:pt>
    <dgm:pt modelId="{284A160E-278A-4A8C-AAE3-9DC6F0832433}">
      <dgm:prSet phldrT="[Κείμενο]" custT="1" custLinFactX="-200000" custLinFactNeighborX="-258774" custLinFactNeighborY="-15220"/>
      <dgm:spPr/>
      <dgm:t>
        <a:bodyPr/>
        <a:lstStyle/>
        <a:p>
          <a:r>
            <a:rPr lang="el-GR" sz="1200" dirty="0" smtClean="0">
              <a:solidFill>
                <a:srgbClr val="0070C0"/>
              </a:solidFill>
            </a:rPr>
            <a:t>10 Πολυμέσα</a:t>
          </a:r>
          <a:endParaRPr lang="el-GR" sz="1200" dirty="0">
            <a:solidFill>
              <a:srgbClr val="0070C0"/>
            </a:solidFill>
          </a:endParaRPr>
        </a:p>
      </dgm:t>
    </dgm:pt>
    <dgm:pt modelId="{C3C351D5-AC47-4003-B42A-7589DF6F5665}" type="parTrans" cxnId="{558896C3-B131-4B03-811D-6A337DBE65A7}">
      <dgm:prSet/>
      <dgm:spPr/>
      <dgm:t>
        <a:bodyPr/>
        <a:lstStyle/>
        <a:p>
          <a:endParaRPr lang="el-GR"/>
        </a:p>
      </dgm:t>
    </dgm:pt>
    <dgm:pt modelId="{D089ABBA-9671-47B0-9D47-7D60FFD1DADC}" type="sibTrans" cxnId="{558896C3-B131-4B03-811D-6A337DBE65A7}">
      <dgm:prSet/>
      <dgm:spPr/>
      <dgm:t>
        <a:bodyPr/>
        <a:lstStyle/>
        <a:p>
          <a:endParaRPr lang="el-GR"/>
        </a:p>
      </dgm:t>
    </dgm:pt>
    <dgm:pt modelId="{4AA9537F-9321-4B4F-BD63-8CFA4C0589FF}">
      <dgm:prSet phldrT="[Κείμενο]" custT="1"/>
      <dgm:spPr/>
      <dgm:t>
        <a:bodyPr/>
        <a:lstStyle/>
        <a:p>
          <a:r>
            <a:rPr lang="el-GR" sz="1200" dirty="0" smtClean="0">
              <a:solidFill>
                <a:srgbClr val="0070C0"/>
              </a:solidFill>
            </a:rPr>
            <a:t>1 Σύνδεσμο </a:t>
          </a:r>
          <a:endParaRPr lang="el-GR" sz="1200" dirty="0">
            <a:solidFill>
              <a:srgbClr val="0070C0"/>
            </a:solidFill>
          </a:endParaRPr>
        </a:p>
      </dgm:t>
    </dgm:pt>
    <dgm:pt modelId="{1F90E347-FAD5-49D3-AB59-93EB27F30D98}" type="parTrans" cxnId="{2349191B-4F28-455F-97BE-1BAD2B751641}">
      <dgm:prSet/>
      <dgm:spPr/>
      <dgm:t>
        <a:bodyPr/>
        <a:lstStyle/>
        <a:p>
          <a:endParaRPr lang="el-GR"/>
        </a:p>
      </dgm:t>
    </dgm:pt>
    <dgm:pt modelId="{AFE0B251-6444-4E11-B4FC-7F1EB6BCEA75}" type="sibTrans" cxnId="{2349191B-4F28-455F-97BE-1BAD2B751641}">
      <dgm:prSet/>
      <dgm:spPr/>
      <dgm:t>
        <a:bodyPr/>
        <a:lstStyle/>
        <a:p>
          <a:endParaRPr lang="el-GR"/>
        </a:p>
      </dgm:t>
    </dgm:pt>
    <dgm:pt modelId="{9DBE5386-7042-460E-BF0C-A55A316F72D7}">
      <dgm:prSet phldrT="[Κείμενο]" custT="1"/>
      <dgm:spPr/>
      <dgm:t>
        <a:bodyPr/>
        <a:lstStyle/>
        <a:p>
          <a:r>
            <a:rPr lang="el-GR" sz="1200" dirty="0" smtClean="0">
              <a:solidFill>
                <a:srgbClr val="0070C0"/>
              </a:solidFill>
            </a:rPr>
            <a:t>Όργανα Μέτρησης</a:t>
          </a:r>
          <a:endParaRPr lang="el-GR" sz="1200" dirty="0">
            <a:solidFill>
              <a:srgbClr val="0070C0"/>
            </a:solidFill>
          </a:endParaRPr>
        </a:p>
      </dgm:t>
    </dgm:pt>
    <dgm:pt modelId="{8CBC457B-F53E-471A-A22F-A327C4B22D6F}" type="parTrans" cxnId="{1C25822F-657C-4138-8D0E-AE341E19BF27}">
      <dgm:prSet/>
      <dgm:spPr/>
      <dgm:t>
        <a:bodyPr/>
        <a:lstStyle/>
        <a:p>
          <a:endParaRPr lang="el-GR"/>
        </a:p>
      </dgm:t>
    </dgm:pt>
    <dgm:pt modelId="{3E74812F-8718-4F82-867E-C5D512ECF430}" type="sibTrans" cxnId="{1C25822F-657C-4138-8D0E-AE341E19BF27}">
      <dgm:prSet/>
      <dgm:spPr/>
      <dgm:t>
        <a:bodyPr/>
        <a:lstStyle/>
        <a:p>
          <a:endParaRPr lang="el-GR"/>
        </a:p>
      </dgm:t>
    </dgm:pt>
    <dgm:pt modelId="{4E66A9FF-5A3E-499F-8223-17ED553FCF86}">
      <dgm:prSet phldrT="[Κείμενο]" custT="1"/>
      <dgm:spPr/>
      <dgm:t>
        <a:bodyPr/>
        <a:lstStyle/>
        <a:p>
          <a:r>
            <a:rPr lang="el-GR" sz="1200" dirty="0" smtClean="0">
              <a:solidFill>
                <a:srgbClr val="0070C0"/>
              </a:solidFill>
            </a:rPr>
            <a:t>Όργανα Μέτρησης Καλωδιακών Βλαβών</a:t>
          </a:r>
          <a:endParaRPr lang="el-GR" sz="1200" dirty="0">
            <a:solidFill>
              <a:srgbClr val="0070C0"/>
            </a:solidFill>
          </a:endParaRPr>
        </a:p>
      </dgm:t>
    </dgm:pt>
    <dgm:pt modelId="{CE8D7EA3-4166-4818-9895-9EF79D0BAE05}" type="parTrans" cxnId="{D7A56ACD-F368-41EC-AC6D-2531F06AE036}">
      <dgm:prSet/>
      <dgm:spPr/>
      <dgm:t>
        <a:bodyPr/>
        <a:lstStyle/>
        <a:p>
          <a:endParaRPr lang="el-GR"/>
        </a:p>
      </dgm:t>
    </dgm:pt>
    <dgm:pt modelId="{2064F336-3CCE-46F7-843F-BA37459F593F}" type="sibTrans" cxnId="{D7A56ACD-F368-41EC-AC6D-2531F06AE036}">
      <dgm:prSet/>
      <dgm:spPr/>
      <dgm:t>
        <a:bodyPr/>
        <a:lstStyle/>
        <a:p>
          <a:endParaRPr lang="el-GR"/>
        </a:p>
      </dgm:t>
    </dgm:pt>
    <dgm:pt modelId="{7D7AE74E-547A-4FE4-B2B0-9102C82D0FA6}">
      <dgm:prSet custT="1"/>
      <dgm:spPr/>
      <dgm:t>
        <a:bodyPr/>
        <a:lstStyle/>
        <a:p>
          <a:r>
            <a:rPr lang="el-GR" sz="1200" dirty="0" smtClean="0">
              <a:solidFill>
                <a:srgbClr val="0070C0"/>
              </a:solidFill>
            </a:rPr>
            <a:t>10 Θεματικές Ενότητες</a:t>
          </a:r>
          <a:endParaRPr lang="el-GR" sz="1200" dirty="0">
            <a:solidFill>
              <a:srgbClr val="0070C0"/>
            </a:solidFill>
          </a:endParaRPr>
        </a:p>
      </dgm:t>
    </dgm:pt>
    <dgm:pt modelId="{061994BE-3DC2-4CD5-93D2-038B0289CD63}" type="parTrans" cxnId="{9226E44A-FA0B-4098-A4EC-E7EA3DF14A29}">
      <dgm:prSet/>
      <dgm:spPr/>
      <dgm:t>
        <a:bodyPr/>
        <a:lstStyle/>
        <a:p>
          <a:endParaRPr lang="el-GR"/>
        </a:p>
      </dgm:t>
    </dgm:pt>
    <dgm:pt modelId="{6E93224D-43B8-491C-948F-379DCB984207}" type="sibTrans" cxnId="{9226E44A-FA0B-4098-A4EC-E7EA3DF14A29}">
      <dgm:prSet/>
      <dgm:spPr/>
      <dgm:t>
        <a:bodyPr/>
        <a:lstStyle/>
        <a:p>
          <a:endParaRPr lang="el-GR"/>
        </a:p>
      </dgm:t>
    </dgm:pt>
    <dgm:pt modelId="{59412796-F66C-4201-A167-C5CC57D60134}">
      <dgm:prSet phldrT="[Κείμενο]" custScaleY="177631" custT="1" custLinFactNeighborX="3080" custLinFactNeighborY="-73465"/>
      <dgm:spPr/>
      <dgm:t>
        <a:bodyPr/>
        <a:lstStyle/>
        <a:p>
          <a:r>
            <a:rPr lang="el-GR" sz="1200" dirty="0" smtClean="0">
              <a:solidFill>
                <a:srgbClr val="0070C0"/>
              </a:solidFill>
            </a:rPr>
            <a:t>2 Άσκηση των 10Ερωτήσεων, Αξιολόγησης και Αυτό- Αξιολόγησης</a:t>
          </a:r>
          <a:endParaRPr lang="el-GR" sz="1200" dirty="0">
            <a:solidFill>
              <a:srgbClr val="0070C0"/>
            </a:solidFill>
          </a:endParaRPr>
        </a:p>
      </dgm:t>
    </dgm:pt>
    <dgm:pt modelId="{66D1D747-3FCE-4728-8CE6-C933E4E01FF7}" type="parTrans" cxnId="{203C46DA-69CC-4941-A590-C1C09BF3B082}">
      <dgm:prSet/>
      <dgm:spPr/>
      <dgm:t>
        <a:bodyPr/>
        <a:lstStyle/>
        <a:p>
          <a:endParaRPr lang="el-GR"/>
        </a:p>
      </dgm:t>
    </dgm:pt>
    <dgm:pt modelId="{D458E178-3023-4446-A8AC-0B8423B44F17}" type="sibTrans" cxnId="{203C46DA-69CC-4941-A590-C1C09BF3B082}">
      <dgm:prSet/>
      <dgm:spPr/>
      <dgm:t>
        <a:bodyPr/>
        <a:lstStyle/>
        <a:p>
          <a:endParaRPr lang="el-GR"/>
        </a:p>
      </dgm:t>
    </dgm:pt>
    <dgm:pt modelId="{53D97E93-B286-4C27-86CF-92E0CADD9034}">
      <dgm:prSet phldrT="[Κείμενο]" custT="1"/>
      <dgm:spPr/>
      <dgm:t>
        <a:bodyPr/>
        <a:lstStyle/>
        <a:p>
          <a:r>
            <a:rPr lang="el-GR" sz="1200" dirty="0" smtClean="0">
              <a:solidFill>
                <a:srgbClr val="0070C0"/>
              </a:solidFill>
            </a:rPr>
            <a:t>2 Γραμμές Μάθησης </a:t>
          </a:r>
          <a:endParaRPr lang="el-GR" sz="1200" dirty="0">
            <a:solidFill>
              <a:srgbClr val="0070C0"/>
            </a:solidFill>
          </a:endParaRPr>
        </a:p>
      </dgm:t>
    </dgm:pt>
    <dgm:pt modelId="{06EA726D-793B-446C-B233-28BE76E7D5E9}" type="parTrans" cxnId="{05AD48ED-95F4-4AF0-89EF-0F7AF4D1B6C7}">
      <dgm:prSet/>
      <dgm:spPr/>
      <dgm:t>
        <a:bodyPr/>
        <a:lstStyle/>
        <a:p>
          <a:endParaRPr lang="el-GR"/>
        </a:p>
      </dgm:t>
    </dgm:pt>
    <dgm:pt modelId="{3C62E624-2B5E-446E-B722-718F3F070D59}" type="sibTrans" cxnId="{05AD48ED-95F4-4AF0-89EF-0F7AF4D1B6C7}">
      <dgm:prSet/>
      <dgm:spPr/>
      <dgm:t>
        <a:bodyPr/>
        <a:lstStyle/>
        <a:p>
          <a:endParaRPr lang="el-GR"/>
        </a:p>
      </dgm:t>
    </dgm:pt>
    <dgm:pt modelId="{814BADD0-34DA-468A-84F1-161F43B95321}">
      <dgm:prSet phldrT="[Κείμενο]" custT="1"/>
      <dgm:spPr/>
      <dgm:t>
        <a:bodyPr/>
        <a:lstStyle/>
        <a:p>
          <a:r>
            <a:rPr lang="el-GR" sz="1200" dirty="0" smtClean="0">
              <a:solidFill>
                <a:srgbClr val="0070C0"/>
              </a:solidFill>
            </a:rPr>
            <a:t>1Ερωτηματολόγιο των 10 ερωτήσεων</a:t>
          </a:r>
          <a:endParaRPr lang="el-GR" sz="1200" dirty="0">
            <a:solidFill>
              <a:srgbClr val="0070C0"/>
            </a:solidFill>
          </a:endParaRPr>
        </a:p>
      </dgm:t>
    </dgm:pt>
    <dgm:pt modelId="{445B2F7E-25DA-4820-9DB8-4DDC9C549A97}" type="parTrans" cxnId="{5D5E59AA-6810-4851-A124-227040E7E986}">
      <dgm:prSet/>
      <dgm:spPr/>
      <dgm:t>
        <a:bodyPr/>
        <a:lstStyle/>
        <a:p>
          <a:endParaRPr lang="el-GR"/>
        </a:p>
      </dgm:t>
    </dgm:pt>
    <dgm:pt modelId="{0CF4A1AF-FD03-4DDF-AB08-9B0D7CD29FB4}" type="sibTrans" cxnId="{5D5E59AA-6810-4851-A124-227040E7E986}">
      <dgm:prSet/>
      <dgm:spPr/>
      <dgm:t>
        <a:bodyPr/>
        <a:lstStyle/>
        <a:p>
          <a:endParaRPr lang="el-GR"/>
        </a:p>
      </dgm:t>
    </dgm:pt>
    <dgm:pt modelId="{394F5783-C3DB-4485-944D-3129AFBCEBD8}">
      <dgm:prSet phldrT="[Κείμενο]" custT="1"/>
      <dgm:spPr/>
      <dgm:t>
        <a:bodyPr/>
        <a:lstStyle/>
        <a:p>
          <a:r>
            <a:rPr lang="el-GR" sz="1200" smtClean="0">
              <a:solidFill>
                <a:srgbClr val="0070C0"/>
              </a:solidFill>
            </a:rPr>
            <a:t>Μηνύματα</a:t>
          </a:r>
          <a:endParaRPr lang="el-GR" sz="1200" dirty="0">
            <a:solidFill>
              <a:srgbClr val="0070C0"/>
            </a:solidFill>
          </a:endParaRPr>
        </a:p>
      </dgm:t>
    </dgm:pt>
    <dgm:pt modelId="{6C28E550-FCB0-40CE-BCFF-BA631C04ACAB}" type="parTrans" cxnId="{848B6164-6DE2-47B8-A5F9-F18A29302293}">
      <dgm:prSet/>
      <dgm:spPr/>
      <dgm:t>
        <a:bodyPr/>
        <a:lstStyle/>
        <a:p>
          <a:endParaRPr lang="el-GR"/>
        </a:p>
      </dgm:t>
    </dgm:pt>
    <dgm:pt modelId="{6295A9DA-1D00-4CC6-8C49-C1E851A0A286}" type="sibTrans" cxnId="{848B6164-6DE2-47B8-A5F9-F18A29302293}">
      <dgm:prSet/>
      <dgm:spPr/>
      <dgm:t>
        <a:bodyPr/>
        <a:lstStyle/>
        <a:p>
          <a:endParaRPr lang="el-GR"/>
        </a:p>
      </dgm:t>
    </dgm:pt>
    <dgm:pt modelId="{77111EF4-476E-4FF2-9549-ED514EE71478}">
      <dgm:prSet phldrT="[Κείμενο]" custT="1"/>
      <dgm:spPr/>
      <dgm:t>
        <a:bodyPr/>
        <a:lstStyle/>
        <a:p>
          <a:r>
            <a:rPr lang="el-GR" sz="1200" dirty="0" err="1" smtClean="0">
              <a:solidFill>
                <a:srgbClr val="0070C0"/>
              </a:solidFill>
            </a:rPr>
            <a:t>Παρουσιολόγιο</a:t>
          </a:r>
          <a:r>
            <a:rPr lang="el-GR" sz="1200" dirty="0" smtClean="0">
              <a:solidFill>
                <a:srgbClr val="0070C0"/>
              </a:solidFill>
            </a:rPr>
            <a:t> ( Προαιρετικά )</a:t>
          </a:r>
          <a:endParaRPr lang="el-GR" sz="1200" dirty="0">
            <a:solidFill>
              <a:srgbClr val="0070C0"/>
            </a:solidFill>
          </a:endParaRPr>
        </a:p>
      </dgm:t>
    </dgm:pt>
    <dgm:pt modelId="{68CCDDEC-0296-4D7D-B6DE-0B0EBD6D053E}" type="parTrans" cxnId="{E37E9406-3507-4045-B8D5-391D7D00DD19}">
      <dgm:prSet/>
      <dgm:spPr/>
      <dgm:t>
        <a:bodyPr/>
        <a:lstStyle/>
        <a:p>
          <a:endParaRPr lang="el-GR"/>
        </a:p>
      </dgm:t>
    </dgm:pt>
    <dgm:pt modelId="{8EE0227A-0277-4CE3-8961-32BBD4D35530}" type="sibTrans" cxnId="{E37E9406-3507-4045-B8D5-391D7D00DD19}">
      <dgm:prSet/>
      <dgm:spPr/>
      <dgm:t>
        <a:bodyPr/>
        <a:lstStyle/>
        <a:p>
          <a:endParaRPr lang="el-GR"/>
        </a:p>
      </dgm:t>
    </dgm:pt>
    <dgm:pt modelId="{6E6A3C63-E9D5-42F6-BC53-0BABE016C2EF}">
      <dgm:prSet phldrT="[Κείμενο]" custT="1"/>
      <dgm:spPr/>
      <dgm:t>
        <a:bodyPr/>
        <a:lstStyle/>
        <a:p>
          <a:r>
            <a:rPr lang="el-GR" sz="1200" smtClean="0">
              <a:solidFill>
                <a:srgbClr val="0070C0"/>
              </a:solidFill>
            </a:rPr>
            <a:t>Πληροφορίες</a:t>
          </a:r>
          <a:endParaRPr lang="el-GR" sz="1200" dirty="0">
            <a:solidFill>
              <a:srgbClr val="0070C0"/>
            </a:solidFill>
          </a:endParaRPr>
        </a:p>
      </dgm:t>
    </dgm:pt>
    <dgm:pt modelId="{939ACDC0-C284-45C8-84E9-B57C1843A7CB}" type="parTrans" cxnId="{CB958139-19AD-4D70-9609-4FE9060A20FF}">
      <dgm:prSet/>
      <dgm:spPr/>
      <dgm:t>
        <a:bodyPr/>
        <a:lstStyle/>
        <a:p>
          <a:endParaRPr lang="el-GR"/>
        </a:p>
      </dgm:t>
    </dgm:pt>
    <dgm:pt modelId="{E0509AE5-CAA9-4C6B-90FD-0B60F9E123BD}" type="sibTrans" cxnId="{CB958139-19AD-4D70-9609-4FE9060A20FF}">
      <dgm:prSet/>
      <dgm:spPr/>
      <dgm:t>
        <a:bodyPr/>
        <a:lstStyle/>
        <a:p>
          <a:endParaRPr lang="el-GR"/>
        </a:p>
      </dgm:t>
    </dgm:pt>
    <dgm:pt modelId="{3CCC78B7-734A-443A-8B07-DC2CDB5CE36E}">
      <dgm:prSet phldrT="[Κείμενο]" custT="1"/>
      <dgm:spPr/>
      <dgm:t>
        <a:bodyPr/>
        <a:lstStyle/>
        <a:p>
          <a:r>
            <a:rPr lang="el-GR" sz="1200" dirty="0" smtClean="0">
              <a:solidFill>
                <a:srgbClr val="0070C0"/>
              </a:solidFill>
            </a:rPr>
            <a:t>13 Πολυμέσα</a:t>
          </a:r>
          <a:endParaRPr lang="el-GR" sz="1200" dirty="0">
            <a:solidFill>
              <a:srgbClr val="0070C0"/>
            </a:solidFill>
          </a:endParaRPr>
        </a:p>
      </dgm:t>
    </dgm:pt>
    <dgm:pt modelId="{52E8161D-67E8-4E58-9497-55570FEB549B}" type="parTrans" cxnId="{604B14B1-F77D-493D-9AF0-BBE89A96C2AE}">
      <dgm:prSet/>
      <dgm:spPr/>
      <dgm:t>
        <a:bodyPr/>
        <a:lstStyle/>
        <a:p>
          <a:endParaRPr lang="el-GR"/>
        </a:p>
      </dgm:t>
    </dgm:pt>
    <dgm:pt modelId="{7B0B7F0D-A934-4C3C-B532-DDEDD21336A5}" type="sibTrans" cxnId="{604B14B1-F77D-493D-9AF0-BBE89A96C2AE}">
      <dgm:prSet/>
      <dgm:spPr/>
      <dgm:t>
        <a:bodyPr/>
        <a:lstStyle/>
        <a:p>
          <a:endParaRPr lang="el-GR"/>
        </a:p>
      </dgm:t>
    </dgm:pt>
    <dgm:pt modelId="{06EFCAE3-2D08-4612-9DDC-4520766085DD}">
      <dgm:prSet phldrT="[Κείμενο]" custT="1"/>
      <dgm:spPr/>
      <dgm:t>
        <a:bodyPr/>
        <a:lstStyle/>
        <a:p>
          <a:r>
            <a:rPr lang="el-GR" sz="1200" dirty="0" smtClean="0">
              <a:solidFill>
                <a:srgbClr val="0070C0"/>
              </a:solidFill>
            </a:rPr>
            <a:t>Κατασκευές – Βλάβες ΟΤΕ &amp; Παρόχων</a:t>
          </a:r>
          <a:endParaRPr lang="el-GR" sz="1200" dirty="0">
            <a:solidFill>
              <a:srgbClr val="0070C0"/>
            </a:solidFill>
          </a:endParaRPr>
        </a:p>
      </dgm:t>
    </dgm:pt>
    <dgm:pt modelId="{3D0D97CB-1A1F-4990-A2A2-130C5DA5C6E6}" type="parTrans" cxnId="{51E69782-668B-4823-A5AA-3C080C82FC65}">
      <dgm:prSet/>
      <dgm:spPr/>
      <dgm:t>
        <a:bodyPr/>
        <a:lstStyle/>
        <a:p>
          <a:endParaRPr lang="el-GR"/>
        </a:p>
      </dgm:t>
    </dgm:pt>
    <dgm:pt modelId="{2CABF499-DFA4-4E91-A90E-FEC0DD5D3BFB}" type="sibTrans" cxnId="{51E69782-668B-4823-A5AA-3C080C82FC65}">
      <dgm:prSet/>
      <dgm:spPr/>
      <dgm:t>
        <a:bodyPr/>
        <a:lstStyle/>
        <a:p>
          <a:endParaRPr lang="el-GR"/>
        </a:p>
      </dgm:t>
    </dgm:pt>
    <dgm:pt modelId="{E46F98E6-B3EE-4A0D-A736-7A728274BA7B}">
      <dgm:prSet phldrT="[Κείμενο]" custT="1"/>
      <dgm:spPr/>
      <dgm:t>
        <a:bodyPr/>
        <a:lstStyle/>
        <a:p>
          <a:r>
            <a:rPr lang="el-GR" sz="1200" dirty="0" smtClean="0">
              <a:solidFill>
                <a:srgbClr val="0070C0"/>
              </a:solidFill>
            </a:rPr>
            <a:t>10 Θεματικές Ενότητες</a:t>
          </a:r>
          <a:endParaRPr lang="el-GR" sz="1200" dirty="0">
            <a:solidFill>
              <a:srgbClr val="0070C0"/>
            </a:solidFill>
          </a:endParaRPr>
        </a:p>
      </dgm:t>
    </dgm:pt>
    <dgm:pt modelId="{11853C68-3B47-4CD9-BE3B-8E1B56DE811B}" type="parTrans" cxnId="{441F4BF3-7C18-4369-8F7E-BD302C8890B6}">
      <dgm:prSet/>
      <dgm:spPr/>
      <dgm:t>
        <a:bodyPr/>
        <a:lstStyle/>
        <a:p>
          <a:endParaRPr lang="el-GR"/>
        </a:p>
      </dgm:t>
    </dgm:pt>
    <dgm:pt modelId="{587A9B06-BE3B-425E-90D7-B987C2171DE7}" type="sibTrans" cxnId="{441F4BF3-7C18-4369-8F7E-BD302C8890B6}">
      <dgm:prSet/>
      <dgm:spPr/>
      <dgm:t>
        <a:bodyPr/>
        <a:lstStyle/>
        <a:p>
          <a:endParaRPr lang="el-GR"/>
        </a:p>
      </dgm:t>
    </dgm:pt>
    <dgm:pt modelId="{56955ED4-61B7-4822-AEF2-BC5B404CA8D0}">
      <dgm:prSet phldrT="[Κείμενο]" custT="1"/>
      <dgm:spPr/>
      <dgm:t>
        <a:bodyPr/>
        <a:lstStyle/>
        <a:p>
          <a:r>
            <a:rPr lang="el-GR" sz="1200" dirty="0" smtClean="0">
              <a:solidFill>
                <a:srgbClr val="0070C0"/>
              </a:solidFill>
            </a:rPr>
            <a:t>10 Έγγραφα</a:t>
          </a:r>
          <a:endParaRPr lang="el-GR" sz="1200" dirty="0">
            <a:solidFill>
              <a:srgbClr val="0070C0"/>
            </a:solidFill>
          </a:endParaRPr>
        </a:p>
      </dgm:t>
    </dgm:pt>
    <dgm:pt modelId="{75785400-52E3-4E27-BE70-6800B4B03AEA}" type="parTrans" cxnId="{984ACB6A-67D1-4908-803F-4844F5C225C9}">
      <dgm:prSet/>
      <dgm:spPr/>
      <dgm:t>
        <a:bodyPr/>
        <a:lstStyle/>
        <a:p>
          <a:endParaRPr lang="el-GR"/>
        </a:p>
      </dgm:t>
    </dgm:pt>
    <dgm:pt modelId="{CAE8D8DC-604A-4A61-A16F-C51A24704239}" type="sibTrans" cxnId="{984ACB6A-67D1-4908-803F-4844F5C225C9}">
      <dgm:prSet/>
      <dgm:spPr/>
      <dgm:t>
        <a:bodyPr/>
        <a:lstStyle/>
        <a:p>
          <a:endParaRPr lang="el-GR"/>
        </a:p>
      </dgm:t>
    </dgm:pt>
    <dgm:pt modelId="{FA614FA2-1B55-4227-BE76-E791562500BF}">
      <dgm:prSet phldrT="[Κείμενο]" custT="1"/>
      <dgm:spPr/>
      <dgm:t>
        <a:bodyPr/>
        <a:lstStyle/>
        <a:p>
          <a:r>
            <a:rPr lang="el-GR" sz="1200" dirty="0" smtClean="0">
              <a:solidFill>
                <a:srgbClr val="0070C0"/>
              </a:solidFill>
            </a:rPr>
            <a:t>2 Άσκηση των 10Ερωτήσεων, Αξιολόγησης και Αυτό- Αξιολόγησης</a:t>
          </a:r>
          <a:endParaRPr lang="el-GR" sz="1200" dirty="0">
            <a:solidFill>
              <a:srgbClr val="0070C0"/>
            </a:solidFill>
          </a:endParaRPr>
        </a:p>
      </dgm:t>
    </dgm:pt>
    <dgm:pt modelId="{D2517BA7-4E6D-4BD4-92E9-EE24E5290968}" type="parTrans" cxnId="{406ACEF0-E4FE-482B-AFA9-89CD1B4E81FF}">
      <dgm:prSet/>
      <dgm:spPr/>
      <dgm:t>
        <a:bodyPr/>
        <a:lstStyle/>
        <a:p>
          <a:endParaRPr lang="el-GR"/>
        </a:p>
      </dgm:t>
    </dgm:pt>
    <dgm:pt modelId="{1A8D71F2-8376-4A51-8D53-2A3CF6D5978F}" type="sibTrans" cxnId="{406ACEF0-E4FE-482B-AFA9-89CD1B4E81FF}">
      <dgm:prSet/>
      <dgm:spPr/>
      <dgm:t>
        <a:bodyPr/>
        <a:lstStyle/>
        <a:p>
          <a:endParaRPr lang="el-GR"/>
        </a:p>
      </dgm:t>
    </dgm:pt>
    <dgm:pt modelId="{F5754414-A53B-474D-AAAF-75A133FDF84C}">
      <dgm:prSet phldrT="[Κείμενο]" custT="1"/>
      <dgm:spPr/>
      <dgm:t>
        <a:bodyPr/>
        <a:lstStyle/>
        <a:p>
          <a:r>
            <a:rPr lang="el-GR" sz="1200" dirty="0" smtClean="0">
              <a:solidFill>
                <a:srgbClr val="0070C0"/>
              </a:solidFill>
            </a:rPr>
            <a:t>2 Γραμμές Μάθησης </a:t>
          </a:r>
          <a:endParaRPr lang="el-GR" sz="1200" dirty="0">
            <a:solidFill>
              <a:srgbClr val="0070C0"/>
            </a:solidFill>
          </a:endParaRPr>
        </a:p>
      </dgm:t>
    </dgm:pt>
    <dgm:pt modelId="{BAB83685-E7C8-4176-B4D3-ABA6906A30A1}" type="parTrans" cxnId="{D26EEBE0-92EB-434B-B184-0659F4DD6045}">
      <dgm:prSet/>
      <dgm:spPr/>
      <dgm:t>
        <a:bodyPr/>
        <a:lstStyle/>
        <a:p>
          <a:endParaRPr lang="el-GR"/>
        </a:p>
      </dgm:t>
    </dgm:pt>
    <dgm:pt modelId="{18C53BC0-E035-45EC-A7DE-446CD11D7A74}" type="sibTrans" cxnId="{D26EEBE0-92EB-434B-B184-0659F4DD6045}">
      <dgm:prSet/>
      <dgm:spPr/>
      <dgm:t>
        <a:bodyPr/>
        <a:lstStyle/>
        <a:p>
          <a:endParaRPr lang="el-GR"/>
        </a:p>
      </dgm:t>
    </dgm:pt>
    <dgm:pt modelId="{09E54912-08BB-4173-AFB9-4DE15E03D21C}">
      <dgm:prSet phldrT="[Κείμενο]" custT="1"/>
      <dgm:spPr/>
      <dgm:t>
        <a:bodyPr/>
        <a:lstStyle/>
        <a:p>
          <a:r>
            <a:rPr lang="el-GR" sz="1200" dirty="0" smtClean="0">
              <a:solidFill>
                <a:srgbClr val="0070C0"/>
              </a:solidFill>
            </a:rPr>
            <a:t>1 Ερωτηματολόγιο των 10 ερωτήσεων</a:t>
          </a:r>
          <a:endParaRPr lang="el-GR" sz="1200" dirty="0">
            <a:solidFill>
              <a:srgbClr val="0070C0"/>
            </a:solidFill>
          </a:endParaRPr>
        </a:p>
      </dgm:t>
    </dgm:pt>
    <dgm:pt modelId="{5362D91B-7A81-47ED-8B74-948D53AA8CB4}" type="parTrans" cxnId="{19988EF5-9229-49A3-8623-711DF18C21BB}">
      <dgm:prSet/>
      <dgm:spPr/>
      <dgm:t>
        <a:bodyPr/>
        <a:lstStyle/>
        <a:p>
          <a:endParaRPr lang="el-GR"/>
        </a:p>
      </dgm:t>
    </dgm:pt>
    <dgm:pt modelId="{F7BA2369-EA5C-4F89-8251-8AD9C53F9F34}" type="sibTrans" cxnId="{19988EF5-9229-49A3-8623-711DF18C21BB}">
      <dgm:prSet/>
      <dgm:spPr/>
      <dgm:t>
        <a:bodyPr/>
        <a:lstStyle/>
        <a:p>
          <a:endParaRPr lang="el-GR"/>
        </a:p>
      </dgm:t>
    </dgm:pt>
    <dgm:pt modelId="{EA475C77-B368-4E84-A764-553F45F9D171}">
      <dgm:prSet phldrT="[Κείμενο]" custT="1"/>
      <dgm:spPr/>
      <dgm:t>
        <a:bodyPr/>
        <a:lstStyle/>
        <a:p>
          <a:r>
            <a:rPr lang="el-GR" sz="1200" dirty="0" smtClean="0">
              <a:solidFill>
                <a:srgbClr val="0070C0"/>
              </a:solidFill>
            </a:rPr>
            <a:t>Μηνύματα</a:t>
          </a:r>
          <a:endParaRPr lang="el-GR" sz="1200" dirty="0">
            <a:solidFill>
              <a:srgbClr val="0070C0"/>
            </a:solidFill>
          </a:endParaRPr>
        </a:p>
      </dgm:t>
    </dgm:pt>
    <dgm:pt modelId="{94F2A691-5D85-49AC-84C6-10728C306106}" type="parTrans" cxnId="{E42B307B-9742-4324-9D4A-377C5983E273}">
      <dgm:prSet/>
      <dgm:spPr/>
      <dgm:t>
        <a:bodyPr/>
        <a:lstStyle/>
        <a:p>
          <a:endParaRPr lang="el-GR"/>
        </a:p>
      </dgm:t>
    </dgm:pt>
    <dgm:pt modelId="{F7031E4D-31DB-4A89-92EE-75AF39203B44}" type="sibTrans" cxnId="{E42B307B-9742-4324-9D4A-377C5983E273}">
      <dgm:prSet/>
      <dgm:spPr/>
      <dgm:t>
        <a:bodyPr/>
        <a:lstStyle/>
        <a:p>
          <a:endParaRPr lang="el-GR"/>
        </a:p>
      </dgm:t>
    </dgm:pt>
    <dgm:pt modelId="{07E235B1-4EB3-41CC-962F-509A371AB92F}">
      <dgm:prSet phldrT="[Κείμενο]" custT="1"/>
      <dgm:spPr/>
      <dgm:t>
        <a:bodyPr/>
        <a:lstStyle/>
        <a:p>
          <a:r>
            <a:rPr lang="el-GR" sz="1200" dirty="0" err="1" smtClean="0">
              <a:solidFill>
                <a:srgbClr val="0070C0"/>
              </a:solidFill>
            </a:rPr>
            <a:t>Παρουσιολόγιο</a:t>
          </a:r>
          <a:r>
            <a:rPr lang="el-GR" sz="1200" dirty="0" smtClean="0">
              <a:solidFill>
                <a:srgbClr val="0070C0"/>
              </a:solidFill>
            </a:rPr>
            <a:t> ( Προαιρετικά )</a:t>
          </a:r>
          <a:endParaRPr lang="el-GR" sz="1200" dirty="0">
            <a:solidFill>
              <a:srgbClr val="0070C0"/>
            </a:solidFill>
          </a:endParaRPr>
        </a:p>
      </dgm:t>
    </dgm:pt>
    <dgm:pt modelId="{AB7CC9DF-7BD6-4D54-A07C-83AB4131BF3D}" type="parTrans" cxnId="{57FA75E6-4F4F-4B87-88A6-DCEF3C200BBA}">
      <dgm:prSet/>
      <dgm:spPr/>
      <dgm:t>
        <a:bodyPr/>
        <a:lstStyle/>
        <a:p>
          <a:endParaRPr lang="el-GR"/>
        </a:p>
      </dgm:t>
    </dgm:pt>
    <dgm:pt modelId="{4DA27DBF-1BDE-4EB1-BF0F-77C5DDD07DE8}" type="sibTrans" cxnId="{57FA75E6-4F4F-4B87-88A6-DCEF3C200BBA}">
      <dgm:prSet/>
      <dgm:spPr/>
      <dgm:t>
        <a:bodyPr/>
        <a:lstStyle/>
        <a:p>
          <a:endParaRPr lang="el-GR"/>
        </a:p>
      </dgm:t>
    </dgm:pt>
    <dgm:pt modelId="{CE54A98C-2349-45CF-9895-A619252A37ED}">
      <dgm:prSet phldrT="[Κείμενο]" custT="1"/>
      <dgm:spPr/>
      <dgm:t>
        <a:bodyPr/>
        <a:lstStyle/>
        <a:p>
          <a:r>
            <a:rPr lang="el-GR" sz="1200" dirty="0" smtClean="0">
              <a:solidFill>
                <a:srgbClr val="0070C0"/>
              </a:solidFill>
            </a:rPr>
            <a:t>Πληροφορίες</a:t>
          </a:r>
          <a:endParaRPr lang="el-GR" sz="1200" dirty="0">
            <a:solidFill>
              <a:srgbClr val="0070C0"/>
            </a:solidFill>
          </a:endParaRPr>
        </a:p>
      </dgm:t>
    </dgm:pt>
    <dgm:pt modelId="{8720628A-7827-4629-AE75-1C82EC4625DF}" type="parTrans" cxnId="{3366E261-C9BF-4557-9AA8-023BD15489B6}">
      <dgm:prSet/>
      <dgm:spPr/>
      <dgm:t>
        <a:bodyPr/>
        <a:lstStyle/>
        <a:p>
          <a:endParaRPr lang="el-GR"/>
        </a:p>
      </dgm:t>
    </dgm:pt>
    <dgm:pt modelId="{F521BEAA-A4A9-479E-ACCC-D25FC491B250}" type="sibTrans" cxnId="{3366E261-C9BF-4557-9AA8-023BD15489B6}">
      <dgm:prSet/>
      <dgm:spPr/>
      <dgm:t>
        <a:bodyPr/>
        <a:lstStyle/>
        <a:p>
          <a:endParaRPr lang="el-GR"/>
        </a:p>
      </dgm:t>
    </dgm:pt>
    <dgm:pt modelId="{263143FC-D10A-477D-B978-9AD23A65D27A}">
      <dgm:prSet phldrT="[Κείμενο]" custT="1"/>
      <dgm:spPr/>
      <dgm:t>
        <a:bodyPr/>
        <a:lstStyle/>
        <a:p>
          <a:r>
            <a:rPr lang="el-GR" sz="1200" dirty="0" smtClean="0">
              <a:solidFill>
                <a:srgbClr val="0070C0"/>
              </a:solidFill>
            </a:rPr>
            <a:t>10 Πολυμέσα</a:t>
          </a:r>
          <a:endParaRPr lang="el-GR" sz="1200" dirty="0">
            <a:solidFill>
              <a:srgbClr val="0070C0"/>
            </a:solidFill>
          </a:endParaRPr>
        </a:p>
      </dgm:t>
    </dgm:pt>
    <dgm:pt modelId="{25091CDC-479B-49D3-8713-BB49C1A6259A}" type="parTrans" cxnId="{70CF81B6-7D8B-464F-AF58-FFFA62C5D420}">
      <dgm:prSet/>
      <dgm:spPr/>
      <dgm:t>
        <a:bodyPr/>
        <a:lstStyle/>
        <a:p>
          <a:endParaRPr lang="el-GR"/>
        </a:p>
      </dgm:t>
    </dgm:pt>
    <dgm:pt modelId="{A7C5ECB7-575D-4B69-84B1-9BCBE2C4BA87}" type="sibTrans" cxnId="{70CF81B6-7D8B-464F-AF58-FFFA62C5D420}">
      <dgm:prSet/>
      <dgm:spPr/>
      <dgm:t>
        <a:bodyPr/>
        <a:lstStyle/>
        <a:p>
          <a:endParaRPr lang="el-GR"/>
        </a:p>
      </dgm:t>
    </dgm:pt>
    <dgm:pt modelId="{C31A00F4-2359-42C2-8705-7C97BBCF3308}">
      <dgm:prSet custT="1"/>
      <dgm:spPr/>
      <dgm:t>
        <a:bodyPr/>
        <a:lstStyle/>
        <a:p>
          <a:r>
            <a:rPr lang="el-GR" sz="1200" dirty="0" smtClean="0">
              <a:solidFill>
                <a:srgbClr val="0070C0"/>
              </a:solidFill>
            </a:rPr>
            <a:t>10 Θεματικές Ενότητες</a:t>
          </a:r>
          <a:endParaRPr lang="el-GR" sz="1200" dirty="0">
            <a:solidFill>
              <a:srgbClr val="0070C0"/>
            </a:solidFill>
          </a:endParaRPr>
        </a:p>
      </dgm:t>
    </dgm:pt>
    <dgm:pt modelId="{957F6A4B-C029-4E2A-9C02-57584E00F461}" type="parTrans" cxnId="{6A79B51F-AD73-48CF-9827-D1B763FD4D1A}">
      <dgm:prSet/>
      <dgm:spPr/>
      <dgm:t>
        <a:bodyPr/>
        <a:lstStyle/>
        <a:p>
          <a:endParaRPr lang="el-GR"/>
        </a:p>
      </dgm:t>
    </dgm:pt>
    <dgm:pt modelId="{0925C54F-691C-4DBF-B848-0F30E9B5ED97}" type="sibTrans" cxnId="{6A79B51F-AD73-48CF-9827-D1B763FD4D1A}">
      <dgm:prSet/>
      <dgm:spPr/>
      <dgm:t>
        <a:bodyPr/>
        <a:lstStyle/>
        <a:p>
          <a:endParaRPr lang="el-GR"/>
        </a:p>
      </dgm:t>
    </dgm:pt>
    <dgm:pt modelId="{D4B2FC63-1021-4A3D-A1D4-74DA1231B91A}">
      <dgm:prSet custT="1"/>
      <dgm:spPr/>
      <dgm:t>
        <a:bodyPr/>
        <a:lstStyle/>
        <a:p>
          <a:r>
            <a:rPr lang="el-GR" sz="1200" dirty="0" smtClean="0">
              <a:solidFill>
                <a:srgbClr val="0070C0"/>
              </a:solidFill>
            </a:rPr>
            <a:t>7 Έγγραφα</a:t>
          </a:r>
          <a:endParaRPr lang="el-GR" sz="1200" dirty="0">
            <a:solidFill>
              <a:srgbClr val="0070C0"/>
            </a:solidFill>
          </a:endParaRPr>
        </a:p>
      </dgm:t>
    </dgm:pt>
    <dgm:pt modelId="{7037A336-8E22-42E0-BD2F-C2F75A45F9E4}" type="parTrans" cxnId="{6A1EEA92-FC01-4EE8-B014-32191D91C834}">
      <dgm:prSet/>
      <dgm:spPr/>
      <dgm:t>
        <a:bodyPr/>
        <a:lstStyle/>
        <a:p>
          <a:endParaRPr lang="el-GR"/>
        </a:p>
      </dgm:t>
    </dgm:pt>
    <dgm:pt modelId="{FC4B22D1-BBB2-4CD9-9BF8-633253D40CC7}" type="sibTrans" cxnId="{6A1EEA92-FC01-4EE8-B014-32191D91C834}">
      <dgm:prSet/>
      <dgm:spPr/>
      <dgm:t>
        <a:bodyPr/>
        <a:lstStyle/>
        <a:p>
          <a:endParaRPr lang="el-GR"/>
        </a:p>
      </dgm:t>
    </dgm:pt>
    <dgm:pt modelId="{ABECB4DA-8101-4B74-B9E8-CE9938E8E13B}">
      <dgm:prSet custT="1"/>
      <dgm:spPr/>
      <dgm:t>
        <a:bodyPr/>
        <a:lstStyle/>
        <a:p>
          <a:r>
            <a:rPr lang="el-GR" sz="1200" dirty="0" smtClean="0">
              <a:solidFill>
                <a:srgbClr val="0070C0"/>
              </a:solidFill>
            </a:rPr>
            <a:t> 2 Άσκηση των 20 Ερωτήσεων, Αξιολόγησης και Αυτό- Αξιολόγησης</a:t>
          </a:r>
          <a:endParaRPr lang="el-GR" sz="1200" dirty="0">
            <a:solidFill>
              <a:srgbClr val="0070C0"/>
            </a:solidFill>
          </a:endParaRPr>
        </a:p>
      </dgm:t>
    </dgm:pt>
    <dgm:pt modelId="{EA7D555B-E036-41C5-ACF4-58390C787A2C}" type="parTrans" cxnId="{F6C1A423-F344-402F-93B8-6D1485462D74}">
      <dgm:prSet/>
      <dgm:spPr/>
      <dgm:t>
        <a:bodyPr/>
        <a:lstStyle/>
        <a:p>
          <a:endParaRPr lang="el-GR"/>
        </a:p>
      </dgm:t>
    </dgm:pt>
    <dgm:pt modelId="{856548EA-2BB9-4E63-9B16-6D46F1EBFDC9}" type="sibTrans" cxnId="{F6C1A423-F344-402F-93B8-6D1485462D74}">
      <dgm:prSet/>
      <dgm:spPr/>
      <dgm:t>
        <a:bodyPr/>
        <a:lstStyle/>
        <a:p>
          <a:endParaRPr lang="el-GR"/>
        </a:p>
      </dgm:t>
    </dgm:pt>
    <dgm:pt modelId="{97A88D55-4CBB-4B37-A202-5FE748A6F04E}">
      <dgm:prSet custT="1"/>
      <dgm:spPr/>
      <dgm:t>
        <a:bodyPr/>
        <a:lstStyle/>
        <a:p>
          <a:r>
            <a:rPr lang="el-GR" sz="1200" dirty="0" smtClean="0">
              <a:solidFill>
                <a:srgbClr val="0070C0"/>
              </a:solidFill>
            </a:rPr>
            <a:t>2 Γραμμές Μάθησης</a:t>
          </a:r>
          <a:endParaRPr lang="el-GR" sz="1200" dirty="0">
            <a:solidFill>
              <a:srgbClr val="0070C0"/>
            </a:solidFill>
          </a:endParaRPr>
        </a:p>
      </dgm:t>
    </dgm:pt>
    <dgm:pt modelId="{FEF5732B-69D3-4F80-9559-55DF11F35F15}" type="parTrans" cxnId="{CB9377A3-E206-4EBB-84C8-8AFBC0457AA0}">
      <dgm:prSet/>
      <dgm:spPr/>
      <dgm:t>
        <a:bodyPr/>
        <a:lstStyle/>
        <a:p>
          <a:endParaRPr lang="el-GR"/>
        </a:p>
      </dgm:t>
    </dgm:pt>
    <dgm:pt modelId="{3F146B95-3DB7-4F67-A82A-AB3765ADFB18}" type="sibTrans" cxnId="{CB9377A3-E206-4EBB-84C8-8AFBC0457AA0}">
      <dgm:prSet/>
      <dgm:spPr/>
      <dgm:t>
        <a:bodyPr/>
        <a:lstStyle/>
        <a:p>
          <a:endParaRPr lang="el-GR"/>
        </a:p>
      </dgm:t>
    </dgm:pt>
    <dgm:pt modelId="{A506E57F-984E-422D-9933-96FFD8A1BF01}">
      <dgm:prSet custT="1"/>
      <dgm:spPr/>
      <dgm:t>
        <a:bodyPr/>
        <a:lstStyle/>
        <a:p>
          <a:r>
            <a:rPr lang="el-GR" sz="1200" dirty="0" smtClean="0">
              <a:solidFill>
                <a:srgbClr val="0070C0"/>
              </a:solidFill>
            </a:rPr>
            <a:t>1 Ερωτηματολόγιο των δέκα ερωτήσεων</a:t>
          </a:r>
          <a:endParaRPr lang="el-GR" sz="1200" dirty="0">
            <a:solidFill>
              <a:srgbClr val="0070C0"/>
            </a:solidFill>
          </a:endParaRPr>
        </a:p>
      </dgm:t>
    </dgm:pt>
    <dgm:pt modelId="{9FFADF33-4C27-40C1-AF41-CF1F51EEA346}" type="parTrans" cxnId="{1ED7D536-5543-4EB3-AEC4-2E695F205DBF}">
      <dgm:prSet/>
      <dgm:spPr/>
      <dgm:t>
        <a:bodyPr/>
        <a:lstStyle/>
        <a:p>
          <a:endParaRPr lang="el-GR"/>
        </a:p>
      </dgm:t>
    </dgm:pt>
    <dgm:pt modelId="{C582BDF4-784B-40CF-A303-893BA154D457}" type="sibTrans" cxnId="{1ED7D536-5543-4EB3-AEC4-2E695F205DBF}">
      <dgm:prSet/>
      <dgm:spPr/>
      <dgm:t>
        <a:bodyPr/>
        <a:lstStyle/>
        <a:p>
          <a:endParaRPr lang="el-GR"/>
        </a:p>
      </dgm:t>
    </dgm:pt>
    <dgm:pt modelId="{B1BDF244-8941-43F4-B2FF-E7CFD4FC6C7D}">
      <dgm:prSet custT="1"/>
      <dgm:spPr/>
      <dgm:t>
        <a:bodyPr/>
        <a:lstStyle/>
        <a:p>
          <a:r>
            <a:rPr lang="el-GR" sz="1200" dirty="0" smtClean="0">
              <a:solidFill>
                <a:srgbClr val="0070C0"/>
              </a:solidFill>
            </a:rPr>
            <a:t>2 εγχειρίδια Ηλεκτρονικού Βιβλίου</a:t>
          </a:r>
          <a:endParaRPr lang="el-GR" sz="1200" dirty="0">
            <a:solidFill>
              <a:srgbClr val="0070C0"/>
            </a:solidFill>
          </a:endParaRPr>
        </a:p>
      </dgm:t>
    </dgm:pt>
    <dgm:pt modelId="{24CA60EC-3759-46F5-9CEF-ACD97CFE3A04}" type="parTrans" cxnId="{A3F616B4-2D2B-45FE-9C6D-2030CBEEA92A}">
      <dgm:prSet/>
      <dgm:spPr/>
      <dgm:t>
        <a:bodyPr/>
        <a:lstStyle/>
        <a:p>
          <a:endParaRPr lang="el-GR"/>
        </a:p>
      </dgm:t>
    </dgm:pt>
    <dgm:pt modelId="{02715EF7-10F4-4A06-9089-0FEB6277775F}" type="sibTrans" cxnId="{A3F616B4-2D2B-45FE-9C6D-2030CBEEA92A}">
      <dgm:prSet/>
      <dgm:spPr/>
      <dgm:t>
        <a:bodyPr/>
        <a:lstStyle/>
        <a:p>
          <a:endParaRPr lang="el-GR"/>
        </a:p>
      </dgm:t>
    </dgm:pt>
    <dgm:pt modelId="{C185E263-FCB8-43F2-B1FC-F1E612EF122F}">
      <dgm:prSet custT="1"/>
      <dgm:spPr/>
      <dgm:t>
        <a:bodyPr/>
        <a:lstStyle/>
        <a:p>
          <a:r>
            <a:rPr lang="el-GR" sz="1200" dirty="0" smtClean="0">
              <a:solidFill>
                <a:srgbClr val="0070C0"/>
              </a:solidFill>
            </a:rPr>
            <a:t>Μηνύματα</a:t>
          </a:r>
          <a:endParaRPr lang="el-GR" sz="1200" dirty="0">
            <a:solidFill>
              <a:srgbClr val="0070C0"/>
            </a:solidFill>
          </a:endParaRPr>
        </a:p>
      </dgm:t>
    </dgm:pt>
    <dgm:pt modelId="{A0E539CA-7285-40C2-8EFE-3044CD25B629}" type="parTrans" cxnId="{B9994B08-06E9-4329-AAD5-6574DD53E3B8}">
      <dgm:prSet/>
      <dgm:spPr/>
      <dgm:t>
        <a:bodyPr/>
        <a:lstStyle/>
        <a:p>
          <a:endParaRPr lang="el-GR"/>
        </a:p>
      </dgm:t>
    </dgm:pt>
    <dgm:pt modelId="{04BAA38A-7181-4870-AB5E-5295F9D7FD35}" type="sibTrans" cxnId="{B9994B08-06E9-4329-AAD5-6574DD53E3B8}">
      <dgm:prSet/>
      <dgm:spPr/>
      <dgm:t>
        <a:bodyPr/>
        <a:lstStyle/>
        <a:p>
          <a:endParaRPr lang="el-GR"/>
        </a:p>
      </dgm:t>
    </dgm:pt>
    <dgm:pt modelId="{6ABBBB86-F6E4-478D-B31A-BC3EE7A02E23}">
      <dgm:prSet custT="1"/>
      <dgm:spPr/>
      <dgm:t>
        <a:bodyPr/>
        <a:lstStyle/>
        <a:p>
          <a:r>
            <a:rPr lang="el-GR" sz="1200" dirty="0" smtClean="0">
              <a:solidFill>
                <a:srgbClr val="0070C0"/>
              </a:solidFill>
            </a:rPr>
            <a:t>Πληροφορίες</a:t>
          </a:r>
          <a:endParaRPr lang="el-GR" sz="1200" dirty="0">
            <a:solidFill>
              <a:srgbClr val="0070C0"/>
            </a:solidFill>
          </a:endParaRPr>
        </a:p>
      </dgm:t>
    </dgm:pt>
    <dgm:pt modelId="{B587E6FB-261E-4087-92C9-9DED4E468B44}" type="parTrans" cxnId="{048A5DEB-D224-42B2-B57C-5E05B152DB76}">
      <dgm:prSet/>
      <dgm:spPr/>
      <dgm:t>
        <a:bodyPr/>
        <a:lstStyle/>
        <a:p>
          <a:endParaRPr lang="el-GR"/>
        </a:p>
      </dgm:t>
    </dgm:pt>
    <dgm:pt modelId="{3188206F-34A6-4FEC-AD14-11F02F7131AB}" type="sibTrans" cxnId="{048A5DEB-D224-42B2-B57C-5E05B152DB76}">
      <dgm:prSet/>
      <dgm:spPr/>
      <dgm:t>
        <a:bodyPr/>
        <a:lstStyle/>
        <a:p>
          <a:endParaRPr lang="el-GR"/>
        </a:p>
      </dgm:t>
    </dgm:pt>
    <dgm:pt modelId="{B05313F0-0B1C-4AAD-BB9A-61B9C5596B05}">
      <dgm:prSet custT="1"/>
      <dgm:spPr/>
      <dgm:t>
        <a:bodyPr/>
        <a:lstStyle/>
        <a:p>
          <a:r>
            <a:rPr lang="el-GR" sz="1200" dirty="0" smtClean="0">
              <a:solidFill>
                <a:srgbClr val="0070C0"/>
              </a:solidFill>
            </a:rPr>
            <a:t>47 Πολυμέσα</a:t>
          </a:r>
          <a:endParaRPr lang="el-GR" sz="1200" dirty="0">
            <a:solidFill>
              <a:srgbClr val="0070C0"/>
            </a:solidFill>
          </a:endParaRPr>
        </a:p>
      </dgm:t>
    </dgm:pt>
    <dgm:pt modelId="{4E6185C9-C414-4083-B3A4-11D4E6CC7CEB}" type="parTrans" cxnId="{41166156-6907-4D40-9DCF-80F33A83B345}">
      <dgm:prSet/>
      <dgm:spPr/>
      <dgm:t>
        <a:bodyPr/>
        <a:lstStyle/>
        <a:p>
          <a:endParaRPr lang="el-GR"/>
        </a:p>
      </dgm:t>
    </dgm:pt>
    <dgm:pt modelId="{08BDAD77-CEAC-4C43-BF1A-2090F39EF17B}" type="sibTrans" cxnId="{41166156-6907-4D40-9DCF-80F33A83B345}">
      <dgm:prSet/>
      <dgm:spPr/>
      <dgm:t>
        <a:bodyPr/>
        <a:lstStyle/>
        <a:p>
          <a:endParaRPr lang="el-GR"/>
        </a:p>
      </dgm:t>
    </dgm:pt>
    <dgm:pt modelId="{A3C269F2-9F74-4C8C-A754-F01EF18BA03F}">
      <dgm:prSet custT="1"/>
      <dgm:spPr/>
      <dgm:t>
        <a:bodyPr/>
        <a:lstStyle/>
        <a:p>
          <a:r>
            <a:rPr lang="el-GR" sz="1200" dirty="0" smtClean="0">
              <a:solidFill>
                <a:srgbClr val="0070C0"/>
              </a:solidFill>
            </a:rPr>
            <a:t>Συζητήσεις</a:t>
          </a:r>
          <a:endParaRPr lang="el-GR" sz="1200" dirty="0">
            <a:solidFill>
              <a:srgbClr val="0070C0"/>
            </a:solidFill>
          </a:endParaRPr>
        </a:p>
      </dgm:t>
    </dgm:pt>
    <dgm:pt modelId="{2F6E7C6D-C4CB-4028-9B84-11964B8367E1}" type="parTrans" cxnId="{14C93717-1B18-459D-BA04-D8735B61CCA5}">
      <dgm:prSet/>
      <dgm:spPr/>
      <dgm:t>
        <a:bodyPr/>
        <a:lstStyle/>
        <a:p>
          <a:endParaRPr lang="el-GR"/>
        </a:p>
      </dgm:t>
    </dgm:pt>
    <dgm:pt modelId="{F4222E1A-893C-4AD2-AA6A-7E559795B617}" type="sibTrans" cxnId="{14C93717-1B18-459D-BA04-D8735B61CCA5}">
      <dgm:prSet/>
      <dgm:spPr/>
      <dgm:t>
        <a:bodyPr/>
        <a:lstStyle/>
        <a:p>
          <a:endParaRPr lang="el-GR"/>
        </a:p>
      </dgm:t>
    </dgm:pt>
    <dgm:pt modelId="{C3A5CED5-38BB-47B9-A0BC-E22D4554F6E2}">
      <dgm:prSet custT="1"/>
      <dgm:spPr/>
      <dgm:t>
        <a:bodyPr/>
        <a:lstStyle/>
        <a:p>
          <a:r>
            <a:rPr lang="el-GR" sz="1200" dirty="0" smtClean="0">
              <a:solidFill>
                <a:srgbClr val="0070C0"/>
              </a:solidFill>
            </a:rPr>
            <a:t>Καλωδιακές Βλάβες</a:t>
          </a:r>
          <a:endParaRPr lang="el-GR" sz="1200" dirty="0">
            <a:solidFill>
              <a:srgbClr val="0070C0"/>
            </a:solidFill>
          </a:endParaRPr>
        </a:p>
      </dgm:t>
    </dgm:pt>
    <dgm:pt modelId="{8D919285-A971-4C3E-B4C5-8F570EB89891}" type="parTrans" cxnId="{63392910-EF09-4D01-ACC5-5B8261CE3380}">
      <dgm:prSet/>
      <dgm:spPr/>
      <dgm:t>
        <a:bodyPr/>
        <a:lstStyle/>
        <a:p>
          <a:endParaRPr lang="el-GR"/>
        </a:p>
      </dgm:t>
    </dgm:pt>
    <dgm:pt modelId="{3B251441-CB6A-468B-9A5A-1019FF0AA66E}" type="sibTrans" cxnId="{63392910-EF09-4D01-ACC5-5B8261CE3380}">
      <dgm:prSet/>
      <dgm:spPr/>
      <dgm:t>
        <a:bodyPr/>
        <a:lstStyle/>
        <a:p>
          <a:endParaRPr lang="el-GR"/>
        </a:p>
      </dgm:t>
    </dgm:pt>
    <dgm:pt modelId="{6D0BE1BB-F628-4F36-A4DD-6200A574F734}">
      <dgm:prSet custT="1"/>
      <dgm:spPr/>
      <dgm:t>
        <a:bodyPr/>
        <a:lstStyle/>
        <a:p>
          <a:r>
            <a:rPr lang="el-GR" sz="1200" dirty="0" smtClean="0">
              <a:solidFill>
                <a:srgbClr val="0070C0"/>
              </a:solidFill>
            </a:rPr>
            <a:t>11 Θεματικές Ενότητες</a:t>
          </a:r>
          <a:endParaRPr lang="el-GR" sz="1200" dirty="0">
            <a:solidFill>
              <a:srgbClr val="0070C0"/>
            </a:solidFill>
          </a:endParaRPr>
        </a:p>
      </dgm:t>
    </dgm:pt>
    <dgm:pt modelId="{6679C70B-D33D-430C-B6A7-CD59A0B00185}" type="parTrans" cxnId="{058B22AC-8352-4E19-BA51-78C36599B8B3}">
      <dgm:prSet/>
      <dgm:spPr/>
      <dgm:t>
        <a:bodyPr/>
        <a:lstStyle/>
        <a:p>
          <a:endParaRPr lang="el-GR"/>
        </a:p>
      </dgm:t>
    </dgm:pt>
    <dgm:pt modelId="{0DCD8BA7-E3D6-485B-A200-47E9AAB87313}" type="sibTrans" cxnId="{058B22AC-8352-4E19-BA51-78C36599B8B3}">
      <dgm:prSet/>
      <dgm:spPr/>
      <dgm:t>
        <a:bodyPr/>
        <a:lstStyle/>
        <a:p>
          <a:endParaRPr lang="el-GR"/>
        </a:p>
      </dgm:t>
    </dgm:pt>
    <dgm:pt modelId="{BCE82150-44B1-4A77-BBA9-1E51163A3077}">
      <dgm:prSet custT="1"/>
      <dgm:spPr/>
      <dgm:t>
        <a:bodyPr/>
        <a:lstStyle/>
        <a:p>
          <a:r>
            <a:rPr lang="el-GR" sz="1200" dirty="0" smtClean="0">
              <a:solidFill>
                <a:srgbClr val="0070C0"/>
              </a:solidFill>
            </a:rPr>
            <a:t>19 Έγγραφα</a:t>
          </a:r>
          <a:endParaRPr lang="el-GR" sz="1200" dirty="0">
            <a:solidFill>
              <a:srgbClr val="0070C0"/>
            </a:solidFill>
          </a:endParaRPr>
        </a:p>
      </dgm:t>
    </dgm:pt>
    <dgm:pt modelId="{AE5F9EE8-FE15-4B0E-952A-B264EAD56561}" type="parTrans" cxnId="{6D5CCB30-A7C6-4D6E-AC5A-3FF2B6E368F6}">
      <dgm:prSet/>
      <dgm:spPr/>
      <dgm:t>
        <a:bodyPr/>
        <a:lstStyle/>
        <a:p>
          <a:endParaRPr lang="el-GR"/>
        </a:p>
      </dgm:t>
    </dgm:pt>
    <dgm:pt modelId="{60A4855B-8D74-4F43-B13C-5B90875E95F1}" type="sibTrans" cxnId="{6D5CCB30-A7C6-4D6E-AC5A-3FF2B6E368F6}">
      <dgm:prSet/>
      <dgm:spPr/>
      <dgm:t>
        <a:bodyPr/>
        <a:lstStyle/>
        <a:p>
          <a:endParaRPr lang="el-GR"/>
        </a:p>
      </dgm:t>
    </dgm:pt>
    <dgm:pt modelId="{950C4A6B-46F5-42B5-AEDC-CBE37BAE50AA}">
      <dgm:prSet custT="1"/>
      <dgm:spPr/>
      <dgm:t>
        <a:bodyPr/>
        <a:lstStyle/>
        <a:p>
          <a:r>
            <a:rPr lang="el-GR" sz="1200" dirty="0" smtClean="0">
              <a:solidFill>
                <a:srgbClr val="0070C0"/>
              </a:solidFill>
            </a:rPr>
            <a:t>2 Άσκηση των 20 Ερωτήσεων, Αξιολόγησης και Αυτό- Αξιολόγησης</a:t>
          </a:r>
          <a:endParaRPr lang="el-GR" sz="1200" dirty="0">
            <a:solidFill>
              <a:srgbClr val="0070C0"/>
            </a:solidFill>
          </a:endParaRPr>
        </a:p>
      </dgm:t>
    </dgm:pt>
    <dgm:pt modelId="{5FEBD3C7-A73F-456D-96AD-3AD42106039C}" type="parTrans" cxnId="{678C9A37-F764-4ED9-B70E-9F8FC778FF55}">
      <dgm:prSet/>
      <dgm:spPr/>
      <dgm:t>
        <a:bodyPr/>
        <a:lstStyle/>
        <a:p>
          <a:endParaRPr lang="el-GR"/>
        </a:p>
      </dgm:t>
    </dgm:pt>
    <dgm:pt modelId="{9D67E8BF-C909-4516-BCE3-34D25E9F7D92}" type="sibTrans" cxnId="{678C9A37-F764-4ED9-B70E-9F8FC778FF55}">
      <dgm:prSet/>
      <dgm:spPr/>
      <dgm:t>
        <a:bodyPr/>
        <a:lstStyle/>
        <a:p>
          <a:endParaRPr lang="el-GR"/>
        </a:p>
      </dgm:t>
    </dgm:pt>
    <dgm:pt modelId="{5A81EEDA-DB6B-4D5F-8A6B-4C68D64F3F79}">
      <dgm:prSet custT="1"/>
      <dgm:spPr/>
      <dgm:t>
        <a:bodyPr/>
        <a:lstStyle/>
        <a:p>
          <a:r>
            <a:rPr lang="el-GR" sz="1200" dirty="0" smtClean="0">
              <a:solidFill>
                <a:srgbClr val="0070C0"/>
              </a:solidFill>
            </a:rPr>
            <a:t>4 Γραμμές Μάθησης </a:t>
          </a:r>
          <a:endParaRPr lang="el-GR" sz="1200" dirty="0">
            <a:solidFill>
              <a:srgbClr val="0070C0"/>
            </a:solidFill>
          </a:endParaRPr>
        </a:p>
      </dgm:t>
    </dgm:pt>
    <dgm:pt modelId="{4BD74BF1-C4FD-4645-8FE3-923EFAF6BCA2}" type="parTrans" cxnId="{C19708C1-B6F1-45D8-9ED4-EA0CB4AFDC14}">
      <dgm:prSet/>
      <dgm:spPr/>
      <dgm:t>
        <a:bodyPr/>
        <a:lstStyle/>
        <a:p>
          <a:endParaRPr lang="el-GR"/>
        </a:p>
      </dgm:t>
    </dgm:pt>
    <dgm:pt modelId="{BE15C9CF-DC24-49B7-B8F7-450790F38758}" type="sibTrans" cxnId="{C19708C1-B6F1-45D8-9ED4-EA0CB4AFDC14}">
      <dgm:prSet/>
      <dgm:spPr/>
      <dgm:t>
        <a:bodyPr/>
        <a:lstStyle/>
        <a:p>
          <a:endParaRPr lang="el-GR"/>
        </a:p>
      </dgm:t>
    </dgm:pt>
    <dgm:pt modelId="{59F1B00E-28CC-4382-8742-DCB125D1BB77}">
      <dgm:prSet custT="1"/>
      <dgm:spPr/>
      <dgm:t>
        <a:bodyPr/>
        <a:lstStyle/>
        <a:p>
          <a:r>
            <a:rPr lang="el-GR" sz="1200" smtClean="0">
              <a:solidFill>
                <a:srgbClr val="0070C0"/>
              </a:solidFill>
            </a:rPr>
            <a:t>1 Ερωτηματολόγιο των 10 ερωτήσεων</a:t>
          </a:r>
          <a:endParaRPr lang="el-GR" sz="1200" dirty="0">
            <a:solidFill>
              <a:srgbClr val="0070C0"/>
            </a:solidFill>
          </a:endParaRPr>
        </a:p>
      </dgm:t>
    </dgm:pt>
    <dgm:pt modelId="{B489952B-60FC-4F5D-A773-F0C589F4AB39}" type="parTrans" cxnId="{11486B56-E2DF-4E7F-AD0F-7BD908515742}">
      <dgm:prSet/>
      <dgm:spPr/>
      <dgm:t>
        <a:bodyPr/>
        <a:lstStyle/>
        <a:p>
          <a:endParaRPr lang="el-GR"/>
        </a:p>
      </dgm:t>
    </dgm:pt>
    <dgm:pt modelId="{291F31B8-BD71-45FA-B527-18BBA6E8CFE4}" type="sibTrans" cxnId="{11486B56-E2DF-4E7F-AD0F-7BD908515742}">
      <dgm:prSet/>
      <dgm:spPr/>
      <dgm:t>
        <a:bodyPr/>
        <a:lstStyle/>
        <a:p>
          <a:endParaRPr lang="el-GR"/>
        </a:p>
      </dgm:t>
    </dgm:pt>
    <dgm:pt modelId="{9B4F5F25-2BCD-4D72-945F-39E3969A5762}">
      <dgm:prSet custT="1"/>
      <dgm:spPr/>
      <dgm:t>
        <a:bodyPr/>
        <a:lstStyle/>
        <a:p>
          <a:r>
            <a:rPr lang="el-GR" sz="1200" smtClean="0">
              <a:solidFill>
                <a:srgbClr val="0070C0"/>
              </a:solidFill>
            </a:rPr>
            <a:t>Πληροφορίες </a:t>
          </a:r>
          <a:endParaRPr lang="el-GR" sz="1200" dirty="0">
            <a:solidFill>
              <a:srgbClr val="0070C0"/>
            </a:solidFill>
          </a:endParaRPr>
        </a:p>
      </dgm:t>
    </dgm:pt>
    <dgm:pt modelId="{F947417D-AE8D-496B-BD0D-CB7C2E895C31}" type="parTrans" cxnId="{585DEA80-2ACF-42B4-B736-5775C8C49FDE}">
      <dgm:prSet/>
      <dgm:spPr/>
      <dgm:t>
        <a:bodyPr/>
        <a:lstStyle/>
        <a:p>
          <a:endParaRPr lang="el-GR"/>
        </a:p>
      </dgm:t>
    </dgm:pt>
    <dgm:pt modelId="{B7A68361-2C19-4A97-910D-374CD1B114D9}" type="sibTrans" cxnId="{585DEA80-2ACF-42B4-B736-5775C8C49FDE}">
      <dgm:prSet/>
      <dgm:spPr/>
      <dgm:t>
        <a:bodyPr/>
        <a:lstStyle/>
        <a:p>
          <a:endParaRPr lang="el-GR"/>
        </a:p>
      </dgm:t>
    </dgm:pt>
    <dgm:pt modelId="{5FCB81A2-4052-43B6-8071-161361809B30}">
      <dgm:prSet custT="1"/>
      <dgm:spPr/>
      <dgm:t>
        <a:bodyPr/>
        <a:lstStyle/>
        <a:p>
          <a:r>
            <a:rPr lang="el-GR" sz="1200" dirty="0" smtClean="0">
              <a:solidFill>
                <a:srgbClr val="0070C0"/>
              </a:solidFill>
            </a:rPr>
            <a:t>31 Πολυμέσα</a:t>
          </a:r>
          <a:endParaRPr lang="el-GR" sz="1200" dirty="0">
            <a:solidFill>
              <a:srgbClr val="0070C0"/>
            </a:solidFill>
          </a:endParaRPr>
        </a:p>
      </dgm:t>
    </dgm:pt>
    <dgm:pt modelId="{C13BEC3C-CA62-4DF7-BAD0-87F969514A4B}" type="parTrans" cxnId="{16905D5D-1561-482C-92E0-64325F96D652}">
      <dgm:prSet/>
      <dgm:spPr/>
      <dgm:t>
        <a:bodyPr/>
        <a:lstStyle/>
        <a:p>
          <a:endParaRPr lang="el-GR"/>
        </a:p>
      </dgm:t>
    </dgm:pt>
    <dgm:pt modelId="{0E33BD13-C4F4-4788-A1F7-BC596EFCE62C}" type="sibTrans" cxnId="{16905D5D-1561-482C-92E0-64325F96D652}">
      <dgm:prSet/>
      <dgm:spPr/>
      <dgm:t>
        <a:bodyPr/>
        <a:lstStyle/>
        <a:p>
          <a:endParaRPr lang="el-GR"/>
        </a:p>
      </dgm:t>
    </dgm:pt>
    <dgm:pt modelId="{F61F02EC-C18D-4FEB-AF6B-A810E47DB317}" type="pres">
      <dgm:prSet presAssocID="{9795D4B5-4A15-49CC-9B78-C3D3631B661B}" presName="diagram" presStyleCnt="0">
        <dgm:presLayoutVars>
          <dgm:dir/>
          <dgm:animLvl val="lvl"/>
          <dgm:resizeHandles val="exact"/>
        </dgm:presLayoutVars>
      </dgm:prSet>
      <dgm:spPr/>
    </dgm:pt>
    <dgm:pt modelId="{C9347671-21B5-4C4B-89E2-7849D973DBCF}" type="pres">
      <dgm:prSet presAssocID="{E874DF7A-902F-4813-8828-49C65926E93B}" presName="compNode" presStyleCnt="0"/>
      <dgm:spPr/>
    </dgm:pt>
    <dgm:pt modelId="{B101E22C-6D94-425D-8042-888B30E1C11C}" type="pres">
      <dgm:prSet presAssocID="{E874DF7A-902F-4813-8828-49C65926E93B}" presName="childRect" presStyleLbl="bgAcc1" presStyleIdx="0" presStyleCnt="7" custScaleY="112646" custLinFactX="300731" custLinFactY="-56514" custLinFactNeighborX="400000" custLinFactNeighborY="-100000">
        <dgm:presLayoutVars>
          <dgm:bulletEnabled val="1"/>
        </dgm:presLayoutVars>
      </dgm:prSet>
      <dgm:spPr/>
      <dgm:t>
        <a:bodyPr/>
        <a:lstStyle/>
        <a:p>
          <a:endParaRPr lang="el-GR"/>
        </a:p>
      </dgm:t>
    </dgm:pt>
    <dgm:pt modelId="{5AF45C14-6659-4DF6-8A7C-06320F9708F8}" type="pres">
      <dgm:prSet presAssocID="{E874DF7A-902F-4813-8828-49C65926E93B}" presName="parentText" presStyleLbl="node1" presStyleIdx="0" presStyleCnt="0">
        <dgm:presLayoutVars>
          <dgm:chMax val="0"/>
          <dgm:bulletEnabled val="1"/>
        </dgm:presLayoutVars>
      </dgm:prSet>
      <dgm:spPr/>
      <dgm:t>
        <a:bodyPr/>
        <a:lstStyle/>
        <a:p>
          <a:endParaRPr lang="el-GR"/>
        </a:p>
      </dgm:t>
    </dgm:pt>
    <dgm:pt modelId="{8D160CBA-43D1-4F93-9B33-E7F31C0C57CF}" type="pres">
      <dgm:prSet presAssocID="{E874DF7A-902F-4813-8828-49C65926E93B}" presName="parentRect" presStyleLbl="alignNode1" presStyleIdx="0" presStyleCnt="7" custLinFactX="300786" custLinFactY="-143656" custLinFactNeighborX="400000" custLinFactNeighborY="-200000"/>
      <dgm:spPr/>
      <dgm:t>
        <a:bodyPr/>
        <a:lstStyle/>
        <a:p>
          <a:endParaRPr lang="el-GR"/>
        </a:p>
      </dgm:t>
    </dgm:pt>
    <dgm:pt modelId="{AD8B99C6-725F-4BE0-88E2-104186A0348D}" type="pres">
      <dgm:prSet presAssocID="{E874DF7A-902F-4813-8828-49C65926E93B}" presName="adorn" presStyleLbl="fgAccFollowNode1" presStyleIdx="0" presStyleCnt="7" custLinFactX="989431" custLinFactY="-121640" custLinFactNeighborX="1000000" custLinFactNeighborY="-200000"/>
      <dgm:spPr>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dgm:spPr>
      <dgm:t>
        <a:bodyPr/>
        <a:lstStyle/>
        <a:p>
          <a:endParaRPr lang="el-GR"/>
        </a:p>
      </dgm:t>
    </dgm:pt>
    <dgm:pt modelId="{C2BDD332-8155-415F-8429-DE81C8239237}" type="pres">
      <dgm:prSet presAssocID="{5E068294-3B41-486C-9159-05D5B6923C1E}" presName="sibTrans" presStyleLbl="sibTrans2D1" presStyleIdx="0" presStyleCnt="0"/>
      <dgm:spPr/>
      <dgm:t>
        <a:bodyPr/>
        <a:lstStyle/>
        <a:p>
          <a:endParaRPr lang="el-GR"/>
        </a:p>
      </dgm:t>
    </dgm:pt>
    <dgm:pt modelId="{E8CD8BCC-531F-4102-8943-4EA0AC5B55A1}" type="pres">
      <dgm:prSet presAssocID="{28AF6F6D-C107-44C1-A04A-538AE706BC50}" presName="compNode" presStyleCnt="0"/>
      <dgm:spPr/>
    </dgm:pt>
    <dgm:pt modelId="{4AC4638D-502D-4627-B4EA-C071AE525FCD}" type="pres">
      <dgm:prSet presAssocID="{28AF6F6D-C107-44C1-A04A-538AE706BC50}" presName="childRect" presStyleLbl="bgAcc1" presStyleIdx="1" presStyleCnt="7" custScaleY="339184" custLinFactX="-6258" custLinFactY="-5714" custLinFactNeighborX="-100000" custLinFactNeighborY="-100000">
        <dgm:presLayoutVars>
          <dgm:bulletEnabled val="1"/>
        </dgm:presLayoutVars>
      </dgm:prSet>
      <dgm:spPr/>
      <dgm:t>
        <a:bodyPr/>
        <a:lstStyle/>
        <a:p>
          <a:endParaRPr lang="el-GR"/>
        </a:p>
      </dgm:t>
    </dgm:pt>
    <dgm:pt modelId="{D6877D53-8FE0-44D8-AC06-F4F37EA8CADE}" type="pres">
      <dgm:prSet presAssocID="{28AF6F6D-C107-44C1-A04A-538AE706BC50}" presName="parentText" presStyleLbl="node1" presStyleIdx="0" presStyleCnt="0">
        <dgm:presLayoutVars>
          <dgm:chMax val="0"/>
          <dgm:bulletEnabled val="1"/>
        </dgm:presLayoutVars>
      </dgm:prSet>
      <dgm:spPr/>
      <dgm:t>
        <a:bodyPr/>
        <a:lstStyle/>
        <a:p>
          <a:endParaRPr lang="el-GR"/>
        </a:p>
      </dgm:t>
    </dgm:pt>
    <dgm:pt modelId="{9C835176-1390-4191-80B5-AB7E635556A5}" type="pres">
      <dgm:prSet presAssocID="{28AF6F6D-C107-44C1-A04A-538AE706BC50}" presName="parentRect" presStyleLbl="alignNode1" presStyleIdx="1" presStyleCnt="7" custLinFactX="-7628" custLinFactNeighborX="-100000" custLinFactNeighborY="-13118"/>
      <dgm:spPr/>
      <dgm:t>
        <a:bodyPr/>
        <a:lstStyle/>
        <a:p>
          <a:endParaRPr lang="el-GR"/>
        </a:p>
      </dgm:t>
    </dgm:pt>
    <dgm:pt modelId="{C2C758FA-52AD-4A2C-92ED-7426A4E31C2D}" type="pres">
      <dgm:prSet presAssocID="{28AF6F6D-C107-44C1-A04A-538AE706BC50}" presName="adorn" presStyleLbl="fgAccFollowNode1" presStyleIdx="1" presStyleCnt="7" custLinFactX="-121062" custLinFactNeighborX="-200000" custLinFactNeighborY="-27560"/>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DAB68AC6-E501-44A9-B998-668F2A286AA9}" type="pres">
      <dgm:prSet presAssocID="{463724C5-64BD-40AD-8294-92349C76F16B}" presName="sibTrans" presStyleLbl="sibTrans2D1" presStyleIdx="0" presStyleCnt="0"/>
      <dgm:spPr/>
      <dgm:t>
        <a:bodyPr/>
        <a:lstStyle/>
        <a:p>
          <a:endParaRPr lang="el-GR"/>
        </a:p>
      </dgm:t>
    </dgm:pt>
    <dgm:pt modelId="{F52A5B13-CACD-4341-9EE9-30FC90CE5BF7}" type="pres">
      <dgm:prSet presAssocID="{D82968BC-9A47-4AB8-8423-14FB0F2C466F}" presName="compNode" presStyleCnt="0"/>
      <dgm:spPr/>
    </dgm:pt>
    <dgm:pt modelId="{5F4CD9B9-820F-48F5-BCEF-81073ACF0BB3}" type="pres">
      <dgm:prSet presAssocID="{D82968BC-9A47-4AB8-8423-14FB0F2C466F}" presName="childRect" presStyleLbl="bgAcc1" presStyleIdx="2" presStyleCnt="7" custScaleY="315757" custLinFactX="-7140" custLinFactY="-18464" custLinFactNeighborX="-100000" custLinFactNeighborY="-100000">
        <dgm:presLayoutVars>
          <dgm:bulletEnabled val="1"/>
        </dgm:presLayoutVars>
      </dgm:prSet>
      <dgm:spPr/>
      <dgm:t>
        <a:bodyPr/>
        <a:lstStyle/>
        <a:p>
          <a:endParaRPr lang="el-GR"/>
        </a:p>
      </dgm:t>
    </dgm:pt>
    <dgm:pt modelId="{0FCF3B03-4799-4B4C-A0AD-D80EA65E888C}" type="pres">
      <dgm:prSet presAssocID="{D82968BC-9A47-4AB8-8423-14FB0F2C466F}" presName="parentText" presStyleLbl="node1" presStyleIdx="0" presStyleCnt="0">
        <dgm:presLayoutVars>
          <dgm:chMax val="0"/>
          <dgm:bulletEnabled val="1"/>
        </dgm:presLayoutVars>
      </dgm:prSet>
      <dgm:spPr/>
      <dgm:t>
        <a:bodyPr/>
        <a:lstStyle/>
        <a:p>
          <a:endParaRPr lang="el-GR"/>
        </a:p>
      </dgm:t>
    </dgm:pt>
    <dgm:pt modelId="{07FFD97B-0621-4042-AEEE-924F4FA4ED17}" type="pres">
      <dgm:prSet presAssocID="{D82968BC-9A47-4AB8-8423-14FB0F2C466F}" presName="parentRect" presStyleLbl="alignNode1" presStyleIdx="2" presStyleCnt="7" custLinFactX="-8205" custLinFactNeighborX="-100000" custLinFactNeighborY="-23660"/>
      <dgm:spPr/>
      <dgm:t>
        <a:bodyPr/>
        <a:lstStyle/>
        <a:p>
          <a:endParaRPr lang="el-GR"/>
        </a:p>
      </dgm:t>
    </dgm:pt>
    <dgm:pt modelId="{0952E0DA-C49F-427D-9051-55A76F611858}" type="pres">
      <dgm:prSet presAssocID="{D82968BC-9A47-4AB8-8423-14FB0F2C466F}" presName="adorn" presStyleLbl="fgAccFollowNode1" presStyleIdx="2" presStyleCnt="7" custLinFactX="-123272" custLinFactNeighborX="-200000" custLinFactNeighborY="-35817"/>
      <dgm:spPr>
        <a:blipFill>
          <a:blip xmlns:r="http://schemas.openxmlformats.org/officeDocument/2006/relationships" r:embed="rId3">
            <a:extLst>
              <a:ext uri="{28A0092B-C50C-407E-A947-70E740481C1C}">
                <a14:useLocalDpi xmlns:a14="http://schemas.microsoft.com/office/drawing/2010/main" val="0"/>
              </a:ext>
            </a:extLst>
          </a:blip>
          <a:srcRect/>
          <a:stretch>
            <a:fillRect l="-33000" r="-33000"/>
          </a:stretch>
        </a:blipFill>
      </dgm:spPr>
    </dgm:pt>
    <dgm:pt modelId="{480084E2-155F-4E0D-B63A-9F92F969D3AC}" type="pres">
      <dgm:prSet presAssocID="{FD3166BD-C0D7-45D6-9CC3-D985201D018C}" presName="sibTrans" presStyleLbl="sibTrans2D1" presStyleIdx="0" presStyleCnt="0"/>
      <dgm:spPr/>
      <dgm:t>
        <a:bodyPr/>
        <a:lstStyle/>
        <a:p>
          <a:endParaRPr lang="el-GR"/>
        </a:p>
      </dgm:t>
    </dgm:pt>
    <dgm:pt modelId="{09F5FF8F-F0C0-46B7-B308-12240028D792}" type="pres">
      <dgm:prSet presAssocID="{9DBE5386-7042-460E-BF0C-A55A316F72D7}" presName="compNode" presStyleCnt="0"/>
      <dgm:spPr/>
    </dgm:pt>
    <dgm:pt modelId="{5D73071B-A54C-4E80-B300-DE972490E918}" type="pres">
      <dgm:prSet presAssocID="{9DBE5386-7042-460E-BF0C-A55A316F72D7}" presName="childRect" presStyleLbl="bgAcc1" presStyleIdx="3" presStyleCnt="7" custScaleY="288903" custLinFactX="-13838" custLinFactY="-30738" custLinFactNeighborX="-100000" custLinFactNeighborY="-100000">
        <dgm:presLayoutVars>
          <dgm:bulletEnabled val="1"/>
        </dgm:presLayoutVars>
      </dgm:prSet>
      <dgm:spPr/>
      <dgm:t>
        <a:bodyPr/>
        <a:lstStyle/>
        <a:p>
          <a:endParaRPr lang="el-GR"/>
        </a:p>
      </dgm:t>
    </dgm:pt>
    <dgm:pt modelId="{D4FD760F-DAA3-4045-A972-D553BE83B815}" type="pres">
      <dgm:prSet presAssocID="{9DBE5386-7042-460E-BF0C-A55A316F72D7}" presName="parentText" presStyleLbl="node1" presStyleIdx="0" presStyleCnt="0">
        <dgm:presLayoutVars>
          <dgm:chMax val="0"/>
          <dgm:bulletEnabled val="1"/>
        </dgm:presLayoutVars>
      </dgm:prSet>
      <dgm:spPr/>
      <dgm:t>
        <a:bodyPr/>
        <a:lstStyle/>
        <a:p>
          <a:endParaRPr lang="el-GR"/>
        </a:p>
      </dgm:t>
    </dgm:pt>
    <dgm:pt modelId="{144F2BCA-E8D5-44EE-93D1-92434CB6768D}" type="pres">
      <dgm:prSet presAssocID="{9DBE5386-7042-460E-BF0C-A55A316F72D7}" presName="parentRect" presStyleLbl="alignNode1" presStyleIdx="3" presStyleCnt="7" custLinFactX="-15398" custLinFactNeighborX="-100000" custLinFactNeighborY="-79371"/>
      <dgm:spPr/>
      <dgm:t>
        <a:bodyPr/>
        <a:lstStyle/>
        <a:p>
          <a:endParaRPr lang="el-GR"/>
        </a:p>
      </dgm:t>
    </dgm:pt>
    <dgm:pt modelId="{E775E4A7-13E3-403A-83B9-4108295B9D06}" type="pres">
      <dgm:prSet presAssocID="{9DBE5386-7042-460E-BF0C-A55A316F72D7}" presName="adorn" presStyleLbl="fgAccFollowNode1" presStyleIdx="3" presStyleCnt="7" custLinFactX="-129711" custLinFactNeighborX="-200000" custLinFactNeighborY="-72792"/>
      <dgm:spPr>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dgm:spPr>
    </dgm:pt>
    <dgm:pt modelId="{DE9D21B9-FD4A-4DB4-8D24-4F1B3018B60C}" type="pres">
      <dgm:prSet presAssocID="{3E74812F-8718-4F82-867E-C5D512ECF430}" presName="sibTrans" presStyleLbl="sibTrans2D1" presStyleIdx="0" presStyleCnt="0"/>
      <dgm:spPr/>
      <dgm:t>
        <a:bodyPr/>
        <a:lstStyle/>
        <a:p>
          <a:endParaRPr lang="el-GR"/>
        </a:p>
      </dgm:t>
    </dgm:pt>
    <dgm:pt modelId="{4DC856A3-5422-42AA-89D6-0D1D82E23E30}" type="pres">
      <dgm:prSet presAssocID="{4E66A9FF-5A3E-499F-8223-17ED553FCF86}" presName="compNode" presStyleCnt="0"/>
      <dgm:spPr/>
    </dgm:pt>
    <dgm:pt modelId="{774F81AF-F76D-446A-853A-613F9554D6F3}" type="pres">
      <dgm:prSet presAssocID="{4E66A9FF-5A3E-499F-8223-17ED553FCF86}" presName="childRect" presStyleLbl="bgAcc1" presStyleIdx="4" presStyleCnt="7" custScaleX="107366" custScaleY="271117" custLinFactX="-18611" custLinFactY="-36138" custLinFactNeighborX="-100000" custLinFactNeighborY="-100000">
        <dgm:presLayoutVars>
          <dgm:bulletEnabled val="1"/>
        </dgm:presLayoutVars>
      </dgm:prSet>
      <dgm:spPr/>
      <dgm:t>
        <a:bodyPr/>
        <a:lstStyle/>
        <a:p>
          <a:endParaRPr lang="el-GR"/>
        </a:p>
      </dgm:t>
    </dgm:pt>
    <dgm:pt modelId="{AD7B4F8C-5518-470C-9264-AF877FC0FA70}" type="pres">
      <dgm:prSet presAssocID="{4E66A9FF-5A3E-499F-8223-17ED553FCF86}" presName="parentText" presStyleLbl="node1" presStyleIdx="0" presStyleCnt="0">
        <dgm:presLayoutVars>
          <dgm:chMax val="0"/>
          <dgm:bulletEnabled val="1"/>
        </dgm:presLayoutVars>
      </dgm:prSet>
      <dgm:spPr/>
      <dgm:t>
        <a:bodyPr/>
        <a:lstStyle/>
        <a:p>
          <a:endParaRPr lang="el-GR"/>
        </a:p>
      </dgm:t>
    </dgm:pt>
    <dgm:pt modelId="{4F1725EE-7C08-4744-9F4F-7EDA85F6D104}" type="pres">
      <dgm:prSet presAssocID="{4E66A9FF-5A3E-499F-8223-17ED553FCF86}" presName="parentRect" presStyleLbl="alignNode1" presStyleIdx="4" presStyleCnt="7" custScaleX="108550" custScaleY="121509" custLinFactX="-19063" custLinFactY="-7861" custLinFactNeighborX="-100000" custLinFactNeighborY="-100000"/>
      <dgm:spPr/>
      <dgm:t>
        <a:bodyPr/>
        <a:lstStyle/>
        <a:p>
          <a:endParaRPr lang="el-GR"/>
        </a:p>
      </dgm:t>
    </dgm:pt>
    <dgm:pt modelId="{86799461-F413-4037-A2EA-D31F8168F374}" type="pres">
      <dgm:prSet presAssocID="{4E66A9FF-5A3E-499F-8223-17ED553FCF86}" presName="adorn" presStyleLbl="fgAccFollowNode1" presStyleIdx="4" presStyleCnt="7" custScaleX="114718" custScaleY="94395" custLinFactX="-149606" custLinFactY="-2980" custLinFactNeighborX="-200000" custLinFactNeighborY="-100000"/>
      <dgm:spPr>
        <a:blipFill>
          <a:blip xmlns:r="http://schemas.openxmlformats.org/officeDocument/2006/relationships" r:embed="rId5">
            <a:extLst>
              <a:ext uri="{28A0092B-C50C-407E-A947-70E740481C1C}">
                <a14:useLocalDpi xmlns:a14="http://schemas.microsoft.com/office/drawing/2010/main" val="0"/>
              </a:ext>
            </a:extLst>
          </a:blip>
          <a:srcRect/>
          <a:stretch>
            <a:fillRect l="-15000" r="-15000"/>
          </a:stretch>
        </a:blipFill>
      </dgm:spPr>
    </dgm:pt>
    <dgm:pt modelId="{8B049777-0C55-4E20-A696-140ACFAE286D}" type="pres">
      <dgm:prSet presAssocID="{2064F336-3CCE-46F7-843F-BA37459F593F}" presName="sibTrans" presStyleLbl="sibTrans2D1" presStyleIdx="0" presStyleCnt="0"/>
      <dgm:spPr/>
      <dgm:t>
        <a:bodyPr/>
        <a:lstStyle/>
        <a:p>
          <a:endParaRPr lang="el-GR"/>
        </a:p>
      </dgm:t>
    </dgm:pt>
    <dgm:pt modelId="{B6FE24BD-6CE9-40D4-8BCC-DB6D1ED06E73}" type="pres">
      <dgm:prSet presAssocID="{06EFCAE3-2D08-4612-9DDC-4520766085DD}" presName="compNode" presStyleCnt="0"/>
      <dgm:spPr/>
    </dgm:pt>
    <dgm:pt modelId="{ED0D23CC-1885-46A4-8BB9-D5549EBE93C1}" type="pres">
      <dgm:prSet presAssocID="{06EFCAE3-2D08-4612-9DDC-4520766085DD}" presName="childRect" presStyleLbl="bgAcc1" presStyleIdx="5" presStyleCnt="7" custScaleY="377668" custLinFactX="-19850" custLinFactNeighborX="-100000" custLinFactNeighborY="-85603">
        <dgm:presLayoutVars>
          <dgm:bulletEnabled val="1"/>
        </dgm:presLayoutVars>
      </dgm:prSet>
      <dgm:spPr/>
      <dgm:t>
        <a:bodyPr/>
        <a:lstStyle/>
        <a:p>
          <a:endParaRPr lang="el-GR"/>
        </a:p>
      </dgm:t>
    </dgm:pt>
    <dgm:pt modelId="{F80A8623-C05A-4392-BAD6-912BCF0CE18E}" type="pres">
      <dgm:prSet presAssocID="{06EFCAE3-2D08-4612-9DDC-4520766085DD}" presName="parentText" presStyleLbl="node1" presStyleIdx="0" presStyleCnt="0">
        <dgm:presLayoutVars>
          <dgm:chMax val="0"/>
          <dgm:bulletEnabled val="1"/>
        </dgm:presLayoutVars>
      </dgm:prSet>
      <dgm:spPr/>
      <dgm:t>
        <a:bodyPr/>
        <a:lstStyle/>
        <a:p>
          <a:endParaRPr lang="el-GR"/>
        </a:p>
      </dgm:t>
    </dgm:pt>
    <dgm:pt modelId="{F55E560B-4764-4020-B89D-892791152BE9}" type="pres">
      <dgm:prSet presAssocID="{06EFCAE3-2D08-4612-9DDC-4520766085DD}" presName="parentRect" presStyleLbl="alignNode1" presStyleIdx="5" presStyleCnt="7" custLinFactX="-19440" custLinFactNeighborX="-100000" custLinFactNeighborY="71623"/>
      <dgm:spPr/>
      <dgm:t>
        <a:bodyPr/>
        <a:lstStyle/>
        <a:p>
          <a:endParaRPr lang="el-GR"/>
        </a:p>
      </dgm:t>
    </dgm:pt>
    <dgm:pt modelId="{6C0D8DA5-CC07-4676-918F-CDDA1C5B7C14}" type="pres">
      <dgm:prSet presAssocID="{06EFCAE3-2D08-4612-9DDC-4520766085DD}" presName="adorn" presStyleLbl="fgAccFollowNode1" presStyleIdx="5" presStyleCnt="7" custLinFactX="-141259" custLinFactNeighborX="-200000" custLinFactNeighborY="65686"/>
      <dgm:spPr>
        <a:blipFill>
          <a:blip xmlns:r="http://schemas.openxmlformats.org/officeDocument/2006/relationships" r:embed="rId6">
            <a:extLst>
              <a:ext uri="{28A0092B-C50C-407E-A947-70E740481C1C}">
                <a14:useLocalDpi xmlns:a14="http://schemas.microsoft.com/office/drawing/2010/main" val="0"/>
              </a:ext>
            </a:extLst>
          </a:blip>
          <a:srcRect/>
          <a:stretch>
            <a:fillRect l="-3000" r="-3000"/>
          </a:stretch>
        </a:blipFill>
      </dgm:spPr>
    </dgm:pt>
    <dgm:pt modelId="{37C184DC-2456-4596-BEEE-5A76601F21F1}" type="pres">
      <dgm:prSet presAssocID="{2CABF499-DFA4-4E91-A90E-FEC0DD5D3BFB}" presName="sibTrans" presStyleLbl="sibTrans2D1" presStyleIdx="0" presStyleCnt="0"/>
      <dgm:spPr/>
      <dgm:t>
        <a:bodyPr/>
        <a:lstStyle/>
        <a:p>
          <a:endParaRPr lang="el-GR"/>
        </a:p>
      </dgm:t>
    </dgm:pt>
    <dgm:pt modelId="{310A6EC8-F714-4CAF-8437-21715A6F49E0}" type="pres">
      <dgm:prSet presAssocID="{C3A5CED5-38BB-47B9-A0BC-E22D4554F6E2}" presName="compNode" presStyleCnt="0"/>
      <dgm:spPr/>
    </dgm:pt>
    <dgm:pt modelId="{DF81A14C-B75C-490C-993E-0196535BF0D2}" type="pres">
      <dgm:prSet presAssocID="{C3A5CED5-38BB-47B9-A0BC-E22D4554F6E2}" presName="childRect" presStyleLbl="bgAcc1" presStyleIdx="6" presStyleCnt="7" custScaleY="261763" custLinFactX="-17429" custLinFactY="-2786" custLinFactNeighborX="-100000" custLinFactNeighborY="-100000">
        <dgm:presLayoutVars>
          <dgm:bulletEnabled val="1"/>
        </dgm:presLayoutVars>
      </dgm:prSet>
      <dgm:spPr/>
      <dgm:t>
        <a:bodyPr/>
        <a:lstStyle/>
        <a:p>
          <a:endParaRPr lang="el-GR"/>
        </a:p>
      </dgm:t>
    </dgm:pt>
    <dgm:pt modelId="{E6553447-9E12-4BE5-9CE6-5C683FCC5646}" type="pres">
      <dgm:prSet presAssocID="{C3A5CED5-38BB-47B9-A0BC-E22D4554F6E2}" presName="parentText" presStyleLbl="node1" presStyleIdx="0" presStyleCnt="0">
        <dgm:presLayoutVars>
          <dgm:chMax val="0"/>
          <dgm:bulletEnabled val="1"/>
        </dgm:presLayoutVars>
      </dgm:prSet>
      <dgm:spPr/>
      <dgm:t>
        <a:bodyPr/>
        <a:lstStyle/>
        <a:p>
          <a:endParaRPr lang="el-GR"/>
        </a:p>
      </dgm:t>
    </dgm:pt>
    <dgm:pt modelId="{ACB29218-52C6-4727-9801-1782821522E2}" type="pres">
      <dgm:prSet presAssocID="{C3A5CED5-38BB-47B9-A0BC-E22D4554F6E2}" presName="parentRect" presStyleLbl="alignNode1" presStyleIdx="6" presStyleCnt="7" custLinFactX="-17151" custLinFactNeighborX="-100000" custLinFactNeighborY="-48493"/>
      <dgm:spPr/>
      <dgm:t>
        <a:bodyPr/>
        <a:lstStyle/>
        <a:p>
          <a:endParaRPr lang="el-GR"/>
        </a:p>
      </dgm:t>
    </dgm:pt>
    <dgm:pt modelId="{0966ACDE-2AD2-4526-A0DD-7F428F5A571D}" type="pres">
      <dgm:prSet presAssocID="{C3A5CED5-38BB-47B9-A0BC-E22D4554F6E2}" presName="adorn" presStyleLbl="fgAccFollowNode1" presStyleIdx="6" presStyleCnt="7" custLinFactX="-134717" custLinFactNeighborX="-200000" custLinFactNeighborY="-44473"/>
      <dgm:spPr>
        <a:blipFill>
          <a:blip xmlns:r="http://schemas.openxmlformats.org/officeDocument/2006/relationships" r:embed="rId7">
            <a:extLst>
              <a:ext uri="{28A0092B-C50C-407E-A947-70E740481C1C}">
                <a14:useLocalDpi xmlns:a14="http://schemas.microsoft.com/office/drawing/2010/main" val="0"/>
              </a:ext>
            </a:extLst>
          </a:blip>
          <a:srcRect/>
          <a:stretch>
            <a:fillRect l="-19000" r="-19000"/>
          </a:stretch>
        </a:blipFill>
      </dgm:spPr>
    </dgm:pt>
  </dgm:ptLst>
  <dgm:cxnLst>
    <dgm:cxn modelId="{50CE96CD-EAE5-425D-9889-25D29EA52896}" type="presOf" srcId="{97A88D55-4CBB-4B37-A202-5FE748A6F04E}" destId="{ED0D23CC-1885-46A4-8BB9-D5549EBE93C1}" srcOrd="0" destOrd="3" presId="urn:microsoft.com/office/officeart/2005/8/layout/bList2"/>
    <dgm:cxn modelId="{9D54FD35-A546-499C-BF03-953129A6A838}" type="presOf" srcId="{D82968BC-9A47-4AB8-8423-14FB0F2C466F}" destId="{07FFD97B-0621-4042-AEEE-924F4FA4ED17}" srcOrd="1" destOrd="0" presId="urn:microsoft.com/office/officeart/2005/8/layout/bList2"/>
    <dgm:cxn modelId="{11486B56-E2DF-4E7F-AD0F-7BD908515742}" srcId="{C3A5CED5-38BB-47B9-A0BC-E22D4554F6E2}" destId="{59F1B00E-28CC-4382-8742-DCB125D1BB77}" srcOrd="4" destOrd="0" parTransId="{B489952B-60FC-4F5D-A773-F0C589F4AB39}" sibTransId="{291F31B8-BD71-45FA-B527-18BBA6E8CFE4}"/>
    <dgm:cxn modelId="{17B0C0F8-A25D-4E0E-BA5F-6B41FF2AD1FF}" type="presOf" srcId="{E874DF7A-902F-4813-8828-49C65926E93B}" destId="{5AF45C14-6659-4DF6-8A7C-06320F9708F8}" srcOrd="0" destOrd="0" presId="urn:microsoft.com/office/officeart/2005/8/layout/bList2"/>
    <dgm:cxn modelId="{47E8512E-EDBD-4325-A432-BBEB4E860A69}" type="presOf" srcId="{9C0E96F0-0646-46A1-9A53-F65DE87EAE11}" destId="{5F4CD9B9-820F-48F5-BCEF-81073ACF0BB3}" srcOrd="0" destOrd="1" presId="urn:microsoft.com/office/officeart/2005/8/layout/bList2"/>
    <dgm:cxn modelId="{16FE9D19-D1C2-49D8-8558-98059962C324}" type="presOf" srcId="{5E068294-3B41-486C-9159-05D5B6923C1E}" destId="{C2BDD332-8155-415F-8429-DE81C8239237}" srcOrd="0" destOrd="0" presId="urn:microsoft.com/office/officeart/2005/8/layout/bList2"/>
    <dgm:cxn modelId="{92C2497B-1868-4F7D-90D7-44F911B3777C}" srcId="{E874DF7A-902F-4813-8828-49C65926E93B}" destId="{F4F75470-473D-4ADD-8293-D6492024D2D3}" srcOrd="0" destOrd="0" parTransId="{B0662C07-9736-4322-9489-C08E4CD72F77}" sibTransId="{A79CF057-7799-487B-8517-6F3D2CDB3A50}"/>
    <dgm:cxn modelId="{016EB088-04DF-465E-9D6E-8F357F950AA8}" srcId="{28AF6F6D-C107-44C1-A04A-538AE706BC50}" destId="{3A0653CE-A7A9-4758-9AB1-B3F29ACBB5E4}" srcOrd="3" destOrd="0" parTransId="{3B16585D-063C-4416-963B-E24AF3CE72CF}" sibTransId="{62C5A475-1BC0-4810-91D1-61CC83128C58}"/>
    <dgm:cxn modelId="{18675F63-19A3-4C4A-B11D-0E1669497CA1}" srcId="{28AF6F6D-C107-44C1-A04A-538AE706BC50}" destId="{545EE448-DFDA-4E4D-A05C-AF1477A99F48}" srcOrd="9" destOrd="0" parTransId="{3F6AD731-7C1F-430C-BB50-43B6C68B8CC3}" sibTransId="{F240B181-AF61-4180-93A8-ED330333E03E}"/>
    <dgm:cxn modelId="{272DF159-62C6-4112-A30B-41FCA11D2174}" type="presOf" srcId="{7D7AE74E-547A-4FE4-B2B0-9102C82D0FA6}" destId="{5D73071B-A54C-4E80-B300-DE972490E918}" srcOrd="0" destOrd="0" presId="urn:microsoft.com/office/officeart/2005/8/layout/bList2"/>
    <dgm:cxn modelId="{D7A56ACD-F368-41EC-AC6D-2531F06AE036}" srcId="{9795D4B5-4A15-49CC-9B78-C3D3631B661B}" destId="{4E66A9FF-5A3E-499F-8223-17ED553FCF86}" srcOrd="4" destOrd="0" parTransId="{CE8D7EA3-4166-4818-9895-9EF79D0BAE05}" sibTransId="{2064F336-3CCE-46F7-843F-BA37459F593F}"/>
    <dgm:cxn modelId="{70CF81B6-7D8B-464F-AF58-FFFA62C5D420}" srcId="{4E66A9FF-5A3E-499F-8223-17ED553FCF86}" destId="{263143FC-D10A-477D-B978-9AD23A65D27A}" srcOrd="8" destOrd="0" parTransId="{25091CDC-479B-49D3-8713-BB49C1A6259A}" sibTransId="{A7C5ECB7-575D-4B69-84B1-9BCBE2C4BA87}"/>
    <dgm:cxn modelId="{05AD48ED-95F4-4AF0-89EF-0F7AF4D1B6C7}" srcId="{9DBE5386-7042-460E-BF0C-A55A316F72D7}" destId="{53D97E93-B286-4C27-86CF-92E0CADD9034}" srcOrd="2" destOrd="0" parTransId="{06EA726D-793B-446C-B233-28BE76E7D5E9}" sibTransId="{3C62E624-2B5E-446E-B722-718F3F070D59}"/>
    <dgm:cxn modelId="{A44DFE68-CD79-4DAC-9892-E8F4CDBD7DA0}" type="presOf" srcId="{5A81EEDA-DB6B-4D5F-8A6B-4C68D64F3F79}" destId="{DF81A14C-B75C-490C-993E-0196535BF0D2}" srcOrd="0" destOrd="3" presId="urn:microsoft.com/office/officeart/2005/8/layout/bList2"/>
    <dgm:cxn modelId="{33CC1242-FB9B-49B2-AA24-1B056BED3D0A}" srcId="{28AF6F6D-C107-44C1-A04A-538AE706BC50}" destId="{7666B15B-6605-4F9F-AFED-B67803238437}" srcOrd="7" destOrd="0" parTransId="{B916B7B2-E192-4E71-A574-784C7F98A25E}" sibTransId="{DD3375AB-7F13-4741-9DE1-A837DDF7D9BC}"/>
    <dgm:cxn modelId="{14C93717-1B18-459D-BA04-D8735B61CCA5}" srcId="{06EFCAE3-2D08-4612-9DDC-4520766085DD}" destId="{A3C269F2-9F74-4C8C-A754-F01EF18BA03F}" srcOrd="9" destOrd="0" parTransId="{2F6E7C6D-C4CB-4028-9B84-11964B8367E1}" sibTransId="{F4222E1A-893C-4AD2-AA6A-7E559795B617}"/>
    <dgm:cxn modelId="{44AE64A3-35DE-4A09-8A70-1BF5050A48D9}" type="presOf" srcId="{3CCC78B7-734A-443A-8B07-DC2CDB5CE36E}" destId="{5D73071B-A54C-4E80-B300-DE972490E918}" srcOrd="0" destOrd="7" presId="urn:microsoft.com/office/officeart/2005/8/layout/bList2"/>
    <dgm:cxn modelId="{058B22AC-8352-4E19-BA51-78C36599B8B3}" srcId="{C3A5CED5-38BB-47B9-A0BC-E22D4554F6E2}" destId="{6D0BE1BB-F628-4F36-A4DD-6200A574F734}" srcOrd="0" destOrd="0" parTransId="{6679C70B-D33D-430C-B6A7-CD59A0B00185}" sibTransId="{0DCD8BA7-E3D6-485B-A200-47E9AAB87313}"/>
    <dgm:cxn modelId="{CCCD796A-96B2-451E-9611-C43A81625931}" type="presOf" srcId="{4E66A9FF-5A3E-499F-8223-17ED553FCF86}" destId="{4F1725EE-7C08-4744-9F4F-7EDA85F6D104}" srcOrd="1" destOrd="0" presId="urn:microsoft.com/office/officeart/2005/8/layout/bList2"/>
    <dgm:cxn modelId="{5670D407-9229-4059-B1A9-59895E74472B}" type="presOf" srcId="{B11A99BA-519B-4898-8B6F-547FEA3BCB5A}" destId="{4AC4638D-502D-4627-B4EA-C071AE525FCD}" srcOrd="0" destOrd="1" presId="urn:microsoft.com/office/officeart/2005/8/layout/bList2"/>
    <dgm:cxn modelId="{048A5DEB-D224-42B2-B57C-5E05B152DB76}" srcId="{06EFCAE3-2D08-4612-9DDC-4520766085DD}" destId="{6ABBBB86-F6E4-478D-B31A-BC3EE7A02E23}" srcOrd="7" destOrd="0" parTransId="{B587E6FB-261E-4087-92C9-9DED4E468B44}" sibTransId="{3188206F-34A6-4FEC-AD14-11F02F7131AB}"/>
    <dgm:cxn modelId="{7643083F-3C01-4E38-BB95-8CB45D8A69BC}" type="presOf" srcId="{2D7A16F9-8D89-4A39-A7C4-70B173D2C24F}" destId="{5F4CD9B9-820F-48F5-BCEF-81073ACF0BB3}" srcOrd="0" destOrd="0" presId="urn:microsoft.com/office/officeart/2005/8/layout/bList2"/>
    <dgm:cxn modelId="{BB21A6B4-6F6C-4021-B2A4-4DFFCCA0149E}" type="presOf" srcId="{EA475C77-B368-4E84-A764-553F45F9D171}" destId="{774F81AF-F76D-446A-853A-613F9554D6F3}" srcOrd="0" destOrd="5" presId="urn:microsoft.com/office/officeart/2005/8/layout/bList2"/>
    <dgm:cxn modelId="{852EFF94-7510-453E-8028-A1391D4713DD}" srcId="{D82968BC-9A47-4AB8-8423-14FB0F2C466F}" destId="{DE9936B2-19B3-4A57-8ACE-E5D3F134EBF9}" srcOrd="4" destOrd="0" parTransId="{AC32E73D-AC55-4EF3-9812-1FC4E70BA1D2}" sibTransId="{CBEEDF51-B994-4F8D-810E-09DBAB57E1F1}"/>
    <dgm:cxn modelId="{4E12F40E-7F0A-4FF3-BA0C-B180C519B05A}" type="presOf" srcId="{DE9936B2-19B3-4A57-8ACE-E5D3F134EBF9}" destId="{5F4CD9B9-820F-48F5-BCEF-81073ACF0BB3}" srcOrd="0" destOrd="4" presId="urn:microsoft.com/office/officeart/2005/8/layout/bList2"/>
    <dgm:cxn modelId="{8F38C9D0-9EFF-400B-ADA9-84A2F662167E}" type="presOf" srcId="{F5754414-A53B-474D-AAAF-75A133FDF84C}" destId="{774F81AF-F76D-446A-853A-613F9554D6F3}" srcOrd="0" destOrd="3" presId="urn:microsoft.com/office/officeart/2005/8/layout/bList2"/>
    <dgm:cxn modelId="{44D1BA65-CF2C-402A-BE5F-8572896150D4}" type="presOf" srcId="{7666B15B-6605-4F9F-AFED-B67803238437}" destId="{4AC4638D-502D-4627-B4EA-C071AE525FCD}" srcOrd="0" destOrd="7" presId="urn:microsoft.com/office/officeart/2005/8/layout/bList2"/>
    <dgm:cxn modelId="{D26EEBE0-92EB-434B-B184-0659F4DD6045}" srcId="{4E66A9FF-5A3E-499F-8223-17ED553FCF86}" destId="{F5754414-A53B-474D-AAAF-75A133FDF84C}" srcOrd="3" destOrd="0" parTransId="{BAB83685-E7C8-4176-B4D3-ABA6906A30A1}" sibTransId="{18C53BC0-E035-45EC-A7DE-446CD11D7A74}"/>
    <dgm:cxn modelId="{FEE63F6B-1733-49C7-A1A0-850868ABE8E1}" type="presOf" srcId="{59F1B00E-28CC-4382-8742-DCB125D1BB77}" destId="{DF81A14C-B75C-490C-993E-0196535BF0D2}" srcOrd="0" destOrd="4" presId="urn:microsoft.com/office/officeart/2005/8/layout/bList2"/>
    <dgm:cxn modelId="{C6DE9205-CCF9-42D4-AC2F-44A59205FC65}" type="presOf" srcId="{59412796-F66C-4201-A167-C5CC57D60134}" destId="{5D73071B-A54C-4E80-B300-DE972490E918}" srcOrd="0" destOrd="1" presId="urn:microsoft.com/office/officeart/2005/8/layout/bList2"/>
    <dgm:cxn modelId="{984ACB6A-67D1-4908-803F-4844F5C225C9}" srcId="{4E66A9FF-5A3E-499F-8223-17ED553FCF86}" destId="{56955ED4-61B7-4822-AEF2-BC5B404CA8D0}" srcOrd="1" destOrd="0" parTransId="{75785400-52E3-4E27-BE70-6800B4B03AEA}" sibTransId="{CAE8D8DC-604A-4A61-A16F-C51A24704239}"/>
    <dgm:cxn modelId="{BA2A05AB-9121-4A70-84A5-D769829EABB7}" type="presOf" srcId="{CC3CDC63-8866-4E96-97EA-480CFC353FC1}" destId="{5F4CD9B9-820F-48F5-BCEF-81073ACF0BB3}" srcOrd="0" destOrd="3" presId="urn:microsoft.com/office/officeart/2005/8/layout/bList2"/>
    <dgm:cxn modelId="{DFE3B36F-080F-41E8-81F6-807EFB6FEC3F}" type="presOf" srcId="{FA614FA2-1B55-4227-BE76-E791562500BF}" destId="{774F81AF-F76D-446A-853A-613F9554D6F3}" srcOrd="0" destOrd="2" presId="urn:microsoft.com/office/officeart/2005/8/layout/bList2"/>
    <dgm:cxn modelId="{884D90E6-640C-4E22-81FC-DF004A2BDC3E}" type="presOf" srcId="{D4B2FC63-1021-4A3D-A1D4-74DA1231B91A}" destId="{ED0D23CC-1885-46A4-8BB9-D5549EBE93C1}" srcOrd="0" destOrd="1" presId="urn:microsoft.com/office/officeart/2005/8/layout/bList2"/>
    <dgm:cxn modelId="{604B14B1-F77D-493D-9AF0-BBE89A96C2AE}" srcId="{9DBE5386-7042-460E-BF0C-A55A316F72D7}" destId="{3CCC78B7-734A-443A-8B07-DC2CDB5CE36E}" srcOrd="7" destOrd="0" parTransId="{52E8161D-67E8-4E58-9497-55570FEB549B}" sibTransId="{7B0B7F0D-A934-4C3C-B532-DDEDD21336A5}"/>
    <dgm:cxn modelId="{848B6164-6DE2-47B8-A5F9-F18A29302293}" srcId="{9DBE5386-7042-460E-BF0C-A55A316F72D7}" destId="{394F5783-C3DB-4485-944D-3129AFBCEBD8}" srcOrd="4" destOrd="0" parTransId="{6C28E550-FCB0-40CE-BCFF-BA631C04ACAB}" sibTransId="{6295A9DA-1D00-4CC6-8C49-C1E851A0A286}"/>
    <dgm:cxn modelId="{B283672E-1FA9-4E4B-9C67-28B5E844A0F8}" type="presOf" srcId="{A03A0F44-4DE9-4BE7-A5B3-10899027670D}" destId="{4AC4638D-502D-4627-B4EA-C071AE525FCD}" srcOrd="0" destOrd="2" presId="urn:microsoft.com/office/officeart/2005/8/layout/bList2"/>
    <dgm:cxn modelId="{79EC5CDC-3E19-4C4F-BE4D-2C031C953CFE}" type="presOf" srcId="{BCE82150-44B1-4A77-BBA9-1E51163A3077}" destId="{DF81A14C-B75C-490C-993E-0196535BF0D2}" srcOrd="0" destOrd="1" presId="urn:microsoft.com/office/officeart/2005/8/layout/bList2"/>
    <dgm:cxn modelId="{13A1802F-E9D2-47A5-A1F2-45F88B9DE41D}" type="presOf" srcId="{A506E57F-984E-422D-9933-96FFD8A1BF01}" destId="{ED0D23CC-1885-46A4-8BB9-D5549EBE93C1}" srcOrd="0" destOrd="4" presId="urn:microsoft.com/office/officeart/2005/8/layout/bList2"/>
    <dgm:cxn modelId="{766B10E9-ADCA-4A40-B02C-4FF2725ECDC3}" type="presOf" srcId="{2B239AD3-630B-4B4D-AF11-1371B57438C2}" destId="{5F4CD9B9-820F-48F5-BCEF-81073ACF0BB3}" srcOrd="0" destOrd="5" presId="urn:microsoft.com/office/officeart/2005/8/layout/bList2"/>
    <dgm:cxn modelId="{6F5910C6-A98E-4283-A205-5D362D82BAE8}" type="presOf" srcId="{FD3166BD-C0D7-45D6-9CC3-D985201D018C}" destId="{480084E2-155F-4E0D-B63A-9F92F969D3AC}" srcOrd="0" destOrd="0" presId="urn:microsoft.com/office/officeart/2005/8/layout/bList2"/>
    <dgm:cxn modelId="{0D08C439-825B-47BC-94B9-8939C0E66534}" type="presOf" srcId="{53D97E93-B286-4C27-86CF-92E0CADD9034}" destId="{5D73071B-A54C-4E80-B300-DE972490E918}" srcOrd="0" destOrd="2" presId="urn:microsoft.com/office/officeart/2005/8/layout/bList2"/>
    <dgm:cxn modelId="{FE8D2530-3DA2-428B-B98A-814A2CB82CE9}" type="presOf" srcId="{950C4A6B-46F5-42B5-AEDC-CBE37BAE50AA}" destId="{DF81A14C-B75C-490C-993E-0196535BF0D2}" srcOrd="0" destOrd="2" presId="urn:microsoft.com/office/officeart/2005/8/layout/bList2"/>
    <dgm:cxn modelId="{CB958139-19AD-4D70-9609-4FE9060A20FF}" srcId="{9DBE5386-7042-460E-BF0C-A55A316F72D7}" destId="{6E6A3C63-E9D5-42F6-BC53-0BABE016C2EF}" srcOrd="6" destOrd="0" parTransId="{939ACDC0-C284-45C8-84E9-B57C1843A7CB}" sibTransId="{E0509AE5-CAA9-4C6B-90FD-0B60F9E123BD}"/>
    <dgm:cxn modelId="{D19AADCD-EC87-48CE-AB7A-443FF387C3D9}" type="presOf" srcId="{B363D2BD-2E3E-4A47-A45C-A5A520BA2ADB}" destId="{5F4CD9B9-820F-48F5-BCEF-81073ACF0BB3}" srcOrd="0" destOrd="6" presId="urn:microsoft.com/office/officeart/2005/8/layout/bList2"/>
    <dgm:cxn modelId="{6D5CCB30-A7C6-4D6E-AC5A-3FF2B6E368F6}" srcId="{C3A5CED5-38BB-47B9-A0BC-E22D4554F6E2}" destId="{BCE82150-44B1-4A77-BBA9-1E51163A3077}" srcOrd="1" destOrd="0" parTransId="{AE5F9EE8-FE15-4B0E-952A-B264EAD56561}" sibTransId="{60A4855B-8D74-4F43-B13C-5B90875E95F1}"/>
    <dgm:cxn modelId="{F5977892-52CF-4D82-A919-067194CE1F46}" type="presOf" srcId="{F4F75470-473D-4ADD-8293-D6492024D2D3}" destId="{B101E22C-6D94-425D-8042-888B30E1C11C}" srcOrd="0" destOrd="0" presId="urn:microsoft.com/office/officeart/2005/8/layout/bList2"/>
    <dgm:cxn modelId="{90D6829B-1EB4-487A-8243-B4E799288C92}" type="presOf" srcId="{28AF6F6D-C107-44C1-A04A-538AE706BC50}" destId="{D6877D53-8FE0-44D8-AC06-F4F37EA8CADE}" srcOrd="0" destOrd="0" presId="urn:microsoft.com/office/officeart/2005/8/layout/bList2"/>
    <dgm:cxn modelId="{18344EFF-B0FF-4188-BC97-3367FCF76C22}" type="presOf" srcId="{4AA9537F-9321-4B4F-BD63-8CFA4C0589FF}" destId="{5F4CD9B9-820F-48F5-BCEF-81073ACF0BB3}" srcOrd="0" destOrd="9" presId="urn:microsoft.com/office/officeart/2005/8/layout/bList2"/>
    <dgm:cxn modelId="{7E960312-A0BB-4059-939B-5AE719933617}" type="presOf" srcId="{C185E263-FCB8-43F2-B1FC-F1E612EF122F}" destId="{ED0D23CC-1885-46A4-8BB9-D5549EBE93C1}" srcOrd="0" destOrd="6" presId="urn:microsoft.com/office/officeart/2005/8/layout/bList2"/>
    <dgm:cxn modelId="{FF7E8568-16E1-4A30-B743-7B8F32507048}" srcId="{D82968BC-9A47-4AB8-8423-14FB0F2C466F}" destId="{2D7A16F9-8D89-4A39-A7C4-70B173D2C24F}" srcOrd="0" destOrd="0" parTransId="{E231CBE8-814B-4E12-A424-DE1B8057F535}" sibTransId="{24559A20-FED9-4B86-ADF8-71D9769BB87E}"/>
    <dgm:cxn modelId="{56748DA4-2DCD-4DB2-901F-5562815A5EBA}" type="presOf" srcId="{6ABBBB86-F6E4-478D-B31A-BC3EE7A02E23}" destId="{ED0D23CC-1885-46A4-8BB9-D5549EBE93C1}" srcOrd="0" destOrd="7" presId="urn:microsoft.com/office/officeart/2005/8/layout/bList2"/>
    <dgm:cxn modelId="{2349191B-4F28-455F-97BE-1BAD2B751641}" srcId="{D82968BC-9A47-4AB8-8423-14FB0F2C466F}" destId="{4AA9537F-9321-4B4F-BD63-8CFA4C0589FF}" srcOrd="9" destOrd="0" parTransId="{1F90E347-FAD5-49D3-AB59-93EB27F30D98}" sibTransId="{AFE0B251-6444-4E11-B4FC-7F1EB6BCEA75}"/>
    <dgm:cxn modelId="{AE119A3B-BA09-4273-8F17-A8DD08D9358C}" type="presOf" srcId="{7B13D361-2FFB-4F49-A3F7-52C4CA8BF561}" destId="{4AC4638D-502D-4627-B4EA-C071AE525FCD}" srcOrd="0" destOrd="0" presId="urn:microsoft.com/office/officeart/2005/8/layout/bList2"/>
    <dgm:cxn modelId="{CB9377A3-E206-4EBB-84C8-8AFBC0457AA0}" srcId="{06EFCAE3-2D08-4612-9DDC-4520766085DD}" destId="{97A88D55-4CBB-4B37-A202-5FE748A6F04E}" srcOrd="3" destOrd="0" parTransId="{FEF5732B-69D3-4F80-9559-55DF11F35F15}" sibTransId="{3F146B95-3DB7-4F67-A82A-AB3765ADFB18}"/>
    <dgm:cxn modelId="{E59CC6D4-6919-4CBB-B3B1-F65ABAEF06DC}" type="presOf" srcId="{463724C5-64BD-40AD-8294-92349C76F16B}" destId="{DAB68AC6-E501-44A9-B998-668F2A286AA9}" srcOrd="0" destOrd="0" presId="urn:microsoft.com/office/officeart/2005/8/layout/bList2"/>
    <dgm:cxn modelId="{71206157-4DB9-4917-B881-D18E1C2E75B2}" type="presOf" srcId="{6CD3DD97-0944-41CA-902B-40F346061CC3}" destId="{5F4CD9B9-820F-48F5-BCEF-81073ACF0BB3}" srcOrd="0" destOrd="2" presId="urn:microsoft.com/office/officeart/2005/8/layout/bList2"/>
    <dgm:cxn modelId="{6C0CA5B6-E178-400F-91C1-86CD0F3DC392}" srcId="{9795D4B5-4A15-49CC-9B78-C3D3631B661B}" destId="{E874DF7A-902F-4813-8828-49C65926E93B}" srcOrd="0" destOrd="0" parTransId="{0C2855BA-EBB1-4F57-9312-DF042A80B46F}" sibTransId="{5E068294-3B41-486C-9159-05D5B6923C1E}"/>
    <dgm:cxn modelId="{3F07A89F-583C-400B-ACAB-6C88C5B35297}" type="presOf" srcId="{06EFCAE3-2D08-4612-9DDC-4520766085DD}" destId="{F80A8623-C05A-4392-BAD6-912BCF0CE18E}" srcOrd="0" destOrd="0" presId="urn:microsoft.com/office/officeart/2005/8/layout/bList2"/>
    <dgm:cxn modelId="{F6C1A423-F344-402F-93B8-6D1485462D74}" srcId="{06EFCAE3-2D08-4612-9DDC-4520766085DD}" destId="{ABECB4DA-8101-4B74-B9E8-CE9938E8E13B}" srcOrd="2" destOrd="0" parTransId="{EA7D555B-E036-41C5-ACF4-58390C787A2C}" sibTransId="{856548EA-2BB9-4E63-9B16-6D46F1EBFDC9}"/>
    <dgm:cxn modelId="{29B62B39-516E-4387-B4EE-0CDB1BE8C970}" srcId="{28AF6F6D-C107-44C1-A04A-538AE706BC50}" destId="{5BBD0691-605F-40CB-9130-7049DA87E6BC}" srcOrd="4" destOrd="0" parTransId="{6C0ED071-D126-43A1-814B-8655DB05A00A}" sibTransId="{F052115C-8B2C-4860-B507-09D1178C0ED1}"/>
    <dgm:cxn modelId="{A6DFAEB6-40BB-4B2B-8A81-B949565BE260}" type="presOf" srcId="{DAE032E3-DA30-4E5E-99E1-0B95772850D8}" destId="{B101E22C-6D94-425D-8042-888B30E1C11C}" srcOrd="0" destOrd="4" presId="urn:microsoft.com/office/officeart/2005/8/layout/bList2"/>
    <dgm:cxn modelId="{E9B435D9-CE19-44E7-BBB1-771A00055A73}" type="presOf" srcId="{9795D4B5-4A15-49CC-9B78-C3D3631B661B}" destId="{F61F02EC-C18D-4FEB-AF6B-A810E47DB317}" srcOrd="0" destOrd="0" presId="urn:microsoft.com/office/officeart/2005/8/layout/bList2"/>
    <dgm:cxn modelId="{8F492F68-F34D-4F7E-B27F-5144BAB6237B}" srcId="{28AF6F6D-C107-44C1-A04A-538AE706BC50}" destId="{7B13D361-2FFB-4F49-A3F7-52C4CA8BF561}" srcOrd="0" destOrd="0" parTransId="{1EE2B051-51F2-4CE5-90B8-0A30DEF5CF88}" sibTransId="{19C25275-58DE-4DF6-960A-D3DF108FF4E1}"/>
    <dgm:cxn modelId="{9E3B5A82-CA4D-4ADA-AA26-5358B743C046}" type="presOf" srcId="{09E54912-08BB-4173-AFB9-4DE15E03D21C}" destId="{774F81AF-F76D-446A-853A-613F9554D6F3}" srcOrd="0" destOrd="4" presId="urn:microsoft.com/office/officeart/2005/8/layout/bList2"/>
    <dgm:cxn modelId="{B4C890E3-03C7-4883-BCF4-118A05065BE5}" type="presOf" srcId="{3A0653CE-A7A9-4758-9AB1-B3F29ACBB5E4}" destId="{4AC4638D-502D-4627-B4EA-C071AE525FCD}" srcOrd="0" destOrd="3" presId="urn:microsoft.com/office/officeart/2005/8/layout/bList2"/>
    <dgm:cxn modelId="{6A1EEA92-FC01-4EE8-B014-32191D91C834}" srcId="{06EFCAE3-2D08-4612-9DDC-4520766085DD}" destId="{D4B2FC63-1021-4A3D-A1D4-74DA1231B91A}" srcOrd="1" destOrd="0" parTransId="{7037A336-8E22-42E0-BD2F-C2F75A45F9E4}" sibTransId="{FC4B22D1-BBB2-4CD9-9BF8-633253D40CC7}"/>
    <dgm:cxn modelId="{57C9435C-CDA7-4751-90D3-8F238BAD273C}" type="presOf" srcId="{56955ED4-61B7-4822-AEF2-BC5B404CA8D0}" destId="{774F81AF-F76D-446A-853A-613F9554D6F3}" srcOrd="0" destOrd="1" presId="urn:microsoft.com/office/officeart/2005/8/layout/bList2"/>
    <dgm:cxn modelId="{63392910-EF09-4D01-ACC5-5B8261CE3380}" srcId="{9795D4B5-4A15-49CC-9B78-C3D3631B661B}" destId="{C3A5CED5-38BB-47B9-A0BC-E22D4554F6E2}" srcOrd="6" destOrd="0" parTransId="{8D919285-A971-4C3E-B4C5-8F570EB89891}" sibTransId="{3B251441-CB6A-468B-9A5A-1019FF0AA66E}"/>
    <dgm:cxn modelId="{3366E261-C9BF-4557-9AA8-023BD15489B6}" srcId="{4E66A9FF-5A3E-499F-8223-17ED553FCF86}" destId="{CE54A98C-2349-45CF-9895-A619252A37ED}" srcOrd="7" destOrd="0" parTransId="{8720628A-7827-4629-AE75-1C82EC4625DF}" sibTransId="{F521BEAA-A4A9-479E-ACCC-D25FC491B250}"/>
    <dgm:cxn modelId="{5CC71FDD-8E20-44D7-B11D-9F1B9C75EFB5}" type="presOf" srcId="{B7BAB169-82EB-4864-B323-5746D200E151}" destId="{B101E22C-6D94-425D-8042-888B30E1C11C}" srcOrd="0" destOrd="2" presId="urn:microsoft.com/office/officeart/2005/8/layout/bList2"/>
    <dgm:cxn modelId="{9226E44A-FA0B-4098-A4EC-E7EA3DF14A29}" srcId="{9DBE5386-7042-460E-BF0C-A55A316F72D7}" destId="{7D7AE74E-547A-4FE4-B2B0-9102C82D0FA6}" srcOrd="0" destOrd="0" parTransId="{061994BE-3DC2-4CD5-93D2-038B0289CD63}" sibTransId="{6E93224D-43B8-491C-948F-379DCB984207}"/>
    <dgm:cxn modelId="{558896C3-B131-4B03-811D-6A337DBE65A7}" srcId="{D82968BC-9A47-4AB8-8423-14FB0F2C466F}" destId="{284A160E-278A-4A8C-AAE3-9DC6F0832433}" srcOrd="8" destOrd="0" parTransId="{C3C351D5-AC47-4003-B42A-7589DF6F5665}" sibTransId="{D089ABBA-9671-47B0-9D47-7D60FFD1DADC}"/>
    <dgm:cxn modelId="{CBC45E73-0CFB-49A9-986C-02FB40C05BEB}" srcId="{D82968BC-9A47-4AB8-8423-14FB0F2C466F}" destId="{6CD3DD97-0944-41CA-902B-40F346061CC3}" srcOrd="2" destOrd="0" parTransId="{9C66AB69-FBF1-46F1-A160-C6EDCEF03757}" sibTransId="{B3B35BF5-0F07-467F-BA9E-6578EE4CC1A8}"/>
    <dgm:cxn modelId="{F9BC19E5-C688-4254-B122-F5C9F6C1CDF4}" srcId="{D82968BC-9A47-4AB8-8423-14FB0F2C466F}" destId="{53C9F140-2E16-47EB-8F26-63B434627E28}" srcOrd="7" destOrd="0" parTransId="{9DDD517D-C921-40C2-A6F2-F6DB4A285D59}" sibTransId="{86B156CB-0E07-46F4-82D1-EC9F4B58B7B4}"/>
    <dgm:cxn modelId="{FB6F34F0-0498-4CBA-904F-5A6E1894114B}" type="presOf" srcId="{2064F336-3CCE-46F7-843F-BA37459F593F}" destId="{8B049777-0C55-4E20-A696-140ACFAE286D}" srcOrd="0" destOrd="0" presId="urn:microsoft.com/office/officeart/2005/8/layout/bList2"/>
    <dgm:cxn modelId="{7C4BBFD9-AE0E-4989-9A69-60EF78F701D3}" srcId="{28AF6F6D-C107-44C1-A04A-538AE706BC50}" destId="{CF5AC73A-12B3-416E-AC22-0EF9EE659A6F}" srcOrd="8" destOrd="0" parTransId="{C3AD15AA-4DB8-4911-8ABD-AB465B50FBE4}" sibTransId="{5EDDB281-E600-4593-B904-CF63185C34FA}"/>
    <dgm:cxn modelId="{7F8D94CC-391E-463A-8664-C8A15709F905}" type="presOf" srcId="{9DBE5386-7042-460E-BF0C-A55A316F72D7}" destId="{D4FD760F-DAA3-4045-A972-D553BE83B815}" srcOrd="0" destOrd="0" presId="urn:microsoft.com/office/officeart/2005/8/layout/bList2"/>
    <dgm:cxn modelId="{62E237A3-09FC-44C9-8274-686C37ACB839}" type="presOf" srcId="{704A054A-5BE0-4E45-AE4C-39F4B2FC47A6}" destId="{4AC4638D-502D-4627-B4EA-C071AE525FCD}" srcOrd="0" destOrd="5" presId="urn:microsoft.com/office/officeart/2005/8/layout/bList2"/>
    <dgm:cxn modelId="{BD33FE4E-D23A-4D89-9369-317EA3476A02}" type="presOf" srcId="{394F5783-C3DB-4485-944D-3129AFBCEBD8}" destId="{5D73071B-A54C-4E80-B300-DE972490E918}" srcOrd="0" destOrd="4" presId="urn:microsoft.com/office/officeart/2005/8/layout/bList2"/>
    <dgm:cxn modelId="{C62EFAE5-3AD6-4205-8A67-EE6173BFB1C9}" type="presOf" srcId="{C31A00F4-2359-42C2-8705-7C97BBCF3308}" destId="{ED0D23CC-1885-46A4-8BB9-D5549EBE93C1}" srcOrd="0" destOrd="0" presId="urn:microsoft.com/office/officeart/2005/8/layout/bList2"/>
    <dgm:cxn modelId="{C02DEB3E-9EF7-44AF-BD55-0271584A32F5}" type="presOf" srcId="{2CABF499-DFA4-4E91-A90E-FEC0DD5D3BFB}" destId="{37C184DC-2456-4596-BEEE-5A76601F21F1}" srcOrd="0" destOrd="0" presId="urn:microsoft.com/office/officeart/2005/8/layout/bList2"/>
    <dgm:cxn modelId="{18EA4A86-6094-4FEB-8156-F5CADE3B1B4A}" srcId="{28AF6F6D-C107-44C1-A04A-538AE706BC50}" destId="{B11A99BA-519B-4898-8B6F-547FEA3BCB5A}" srcOrd="1" destOrd="0" parTransId="{2F54C7E9-29EB-4241-97DB-DDE72F8D1454}" sibTransId="{52197643-57FA-4423-AADC-0CCE0B8B6D02}"/>
    <dgm:cxn modelId="{77323EDA-321F-4120-B671-8DE5428D8861}" srcId="{E874DF7A-902F-4813-8828-49C65926E93B}" destId="{3A2E1FBA-989F-4FC0-A40D-39C536F8D889}" srcOrd="1" destOrd="0" parTransId="{3D5D33C7-39CE-4D0D-AE09-FDDA1D659704}" sibTransId="{4C81BD4C-CDF9-4665-B03B-93A401625146}"/>
    <dgm:cxn modelId="{B9994B08-06E9-4329-AAD5-6574DD53E3B8}" srcId="{06EFCAE3-2D08-4612-9DDC-4520766085DD}" destId="{C185E263-FCB8-43F2-B1FC-F1E612EF122F}" srcOrd="6" destOrd="0" parTransId="{A0E539CA-7285-40C2-8EFE-3044CD25B629}" sibTransId="{04BAA38A-7181-4870-AB5E-5295F9D7FD35}"/>
    <dgm:cxn modelId="{1C25822F-657C-4138-8D0E-AE341E19BF27}" srcId="{9795D4B5-4A15-49CC-9B78-C3D3631B661B}" destId="{9DBE5386-7042-460E-BF0C-A55A316F72D7}" srcOrd="3" destOrd="0" parTransId="{8CBC457B-F53E-471A-A22F-A327C4B22D6F}" sibTransId="{3E74812F-8718-4F82-867E-C5D512ECF430}"/>
    <dgm:cxn modelId="{FCEBB12D-1437-49E8-AD28-FCB303C25839}" srcId="{D82968BC-9A47-4AB8-8423-14FB0F2C466F}" destId="{9C0E96F0-0646-46A1-9A53-F65DE87EAE11}" srcOrd="1" destOrd="0" parTransId="{D321F735-D655-409F-86B7-CC55EDCE9C67}" sibTransId="{79233C23-9EFF-4A8E-A7A4-E1ABB3EFC6CC}"/>
    <dgm:cxn modelId="{7A0214D5-EA9A-4EDF-93EB-067F5D7B04C6}" type="presOf" srcId="{B05313F0-0B1C-4AAD-BB9A-61B9C5596B05}" destId="{ED0D23CC-1885-46A4-8BB9-D5549EBE93C1}" srcOrd="0" destOrd="8" presId="urn:microsoft.com/office/officeart/2005/8/layout/bList2"/>
    <dgm:cxn modelId="{2CCA15A7-9F6A-478C-AFD6-72FBE8710245}" srcId="{28AF6F6D-C107-44C1-A04A-538AE706BC50}" destId="{704A054A-5BE0-4E45-AE4C-39F4B2FC47A6}" srcOrd="5" destOrd="0" parTransId="{0D6ED061-D3F1-4ED7-A1C7-77F5EC37A54E}" sibTransId="{116716AD-AF18-413D-8721-DF797F579766}"/>
    <dgm:cxn modelId="{203C46DA-69CC-4941-A590-C1C09BF3B082}" srcId="{9DBE5386-7042-460E-BF0C-A55A316F72D7}" destId="{59412796-F66C-4201-A167-C5CC57D60134}" srcOrd="1" destOrd="0" parTransId="{66D1D747-3FCE-4728-8CE6-C933E4E01FF7}" sibTransId="{D458E178-3023-4446-A8AC-0B8423B44F17}"/>
    <dgm:cxn modelId="{869C8862-52F6-4570-9795-6574D34B613F}" srcId="{E874DF7A-902F-4813-8828-49C65926E93B}" destId="{B7BAB169-82EB-4864-B323-5746D200E151}" srcOrd="2" destOrd="0" parTransId="{E6BDD5B0-22E6-4E1D-97A1-9AAC2CA6D3CB}" sibTransId="{7088FCCA-4AE7-459E-BBEF-89C61071D760}"/>
    <dgm:cxn modelId="{989CCB0D-5A21-4E19-AF5C-A4B954EEC565}" type="presOf" srcId="{6E6A3C63-E9D5-42F6-BC53-0BABE016C2EF}" destId="{5D73071B-A54C-4E80-B300-DE972490E918}" srcOrd="0" destOrd="6" presId="urn:microsoft.com/office/officeart/2005/8/layout/bList2"/>
    <dgm:cxn modelId="{7BC86851-6F5D-425A-9A1B-C5533075C565}" type="presOf" srcId="{E874DF7A-902F-4813-8828-49C65926E93B}" destId="{8D160CBA-43D1-4F93-9B33-E7F31C0C57CF}" srcOrd="1" destOrd="0" presId="urn:microsoft.com/office/officeart/2005/8/layout/bList2"/>
    <dgm:cxn modelId="{D0ADF880-8FCA-4025-A47F-4DD48F0B1A45}" srcId="{D82968BC-9A47-4AB8-8423-14FB0F2C466F}" destId="{B363D2BD-2E3E-4A47-A45C-A5A520BA2ADB}" srcOrd="6" destOrd="0" parTransId="{BA21DD3A-E7BB-48E7-A916-178DFEE1997D}" sibTransId="{DA50139A-869A-496E-BC12-A405B96AC967}"/>
    <dgm:cxn modelId="{37A5EE19-8595-4642-A8FF-C229BB8BA7E5}" type="presOf" srcId="{263143FC-D10A-477D-B978-9AD23A65D27A}" destId="{774F81AF-F76D-446A-853A-613F9554D6F3}" srcOrd="0" destOrd="8" presId="urn:microsoft.com/office/officeart/2005/8/layout/bList2"/>
    <dgm:cxn modelId="{C19708C1-B6F1-45D8-9ED4-EA0CB4AFDC14}" srcId="{C3A5CED5-38BB-47B9-A0BC-E22D4554F6E2}" destId="{5A81EEDA-DB6B-4D5F-8A6B-4C68D64F3F79}" srcOrd="3" destOrd="0" parTransId="{4BD74BF1-C4FD-4645-8FE3-923EFAF6BCA2}" sibTransId="{BE15C9CF-DC24-49B7-B8F7-450790F38758}"/>
    <dgm:cxn modelId="{678C9A37-F764-4ED9-B70E-9F8FC778FF55}" srcId="{C3A5CED5-38BB-47B9-A0BC-E22D4554F6E2}" destId="{950C4A6B-46F5-42B5-AEDC-CBE37BAE50AA}" srcOrd="2" destOrd="0" parTransId="{5FEBD3C7-A73F-456D-96AD-3AD42106039C}" sibTransId="{9D67E8BF-C909-4516-BCE3-34D25E9F7D92}"/>
    <dgm:cxn modelId="{E42B307B-9742-4324-9D4A-377C5983E273}" srcId="{4E66A9FF-5A3E-499F-8223-17ED553FCF86}" destId="{EA475C77-B368-4E84-A764-553F45F9D171}" srcOrd="5" destOrd="0" parTransId="{94F2A691-5D85-49AC-84C6-10728C306106}" sibTransId="{F7031E4D-31DB-4A89-92EE-75AF39203B44}"/>
    <dgm:cxn modelId="{2F1C5375-E763-455F-AB08-DF30F46894AD}" srcId="{D82968BC-9A47-4AB8-8423-14FB0F2C466F}" destId="{2B239AD3-630B-4B4D-AF11-1371B57438C2}" srcOrd="5" destOrd="0" parTransId="{BF20A7A6-278C-4646-B111-C02378945101}" sibTransId="{3875C6F2-5CB8-4A39-818A-EAFD33BE73C7}"/>
    <dgm:cxn modelId="{68203A70-26E0-4B1C-B7B0-A3EA8AD1FAAC}" type="presOf" srcId="{2D556640-88C4-436C-A00F-7BD96CB12A6D}" destId="{B101E22C-6D94-425D-8042-888B30E1C11C}" srcOrd="0" destOrd="3" presId="urn:microsoft.com/office/officeart/2005/8/layout/bList2"/>
    <dgm:cxn modelId="{1ED7D536-5543-4EB3-AEC4-2E695F205DBF}" srcId="{06EFCAE3-2D08-4612-9DDC-4520766085DD}" destId="{A506E57F-984E-422D-9933-96FFD8A1BF01}" srcOrd="4" destOrd="0" parTransId="{9FFADF33-4C27-40C1-AF41-CF1F51EEA346}" sibTransId="{C582BDF4-784B-40CF-A303-893BA154D457}"/>
    <dgm:cxn modelId="{0816758A-D1FE-4CAA-BF42-FD1E5CE127F3}" type="presOf" srcId="{CF5AC73A-12B3-416E-AC22-0EF9EE659A6F}" destId="{4AC4638D-502D-4627-B4EA-C071AE525FCD}" srcOrd="0" destOrd="8" presId="urn:microsoft.com/office/officeart/2005/8/layout/bList2"/>
    <dgm:cxn modelId="{F7B6102E-3128-49CC-BB50-C649C672ED97}" type="presOf" srcId="{814BADD0-34DA-468A-84F1-161F43B95321}" destId="{5D73071B-A54C-4E80-B300-DE972490E918}" srcOrd="0" destOrd="3" presId="urn:microsoft.com/office/officeart/2005/8/layout/bList2"/>
    <dgm:cxn modelId="{585DEA80-2ACF-42B4-B736-5775C8C49FDE}" srcId="{C3A5CED5-38BB-47B9-A0BC-E22D4554F6E2}" destId="{9B4F5F25-2BCD-4D72-945F-39E3969A5762}" srcOrd="5" destOrd="0" parTransId="{F947417D-AE8D-496B-BD0D-CB7C2E895C31}" sibTransId="{B7A68361-2C19-4A97-910D-374CD1B114D9}"/>
    <dgm:cxn modelId="{8ED4FBF4-9E37-41C2-886F-6AB530ABBFB1}" type="presOf" srcId="{9DBE5386-7042-460E-BF0C-A55A316F72D7}" destId="{144F2BCA-E8D5-44EE-93D1-92434CB6768D}" srcOrd="1" destOrd="0" presId="urn:microsoft.com/office/officeart/2005/8/layout/bList2"/>
    <dgm:cxn modelId="{57FA75E6-4F4F-4B87-88A6-DCEF3C200BBA}" srcId="{4E66A9FF-5A3E-499F-8223-17ED553FCF86}" destId="{07E235B1-4EB3-41CC-962F-509A371AB92F}" srcOrd="6" destOrd="0" parTransId="{AB7CC9DF-7BD6-4D54-A07C-83AB4131BF3D}" sibTransId="{4DA27DBF-1BDE-4EB1-BF0F-77C5DDD07DE8}"/>
    <dgm:cxn modelId="{E96ED965-7415-4DBF-8F5E-6D6FE99D9899}" type="presOf" srcId="{06EFCAE3-2D08-4612-9DDC-4520766085DD}" destId="{F55E560B-4764-4020-B89D-892791152BE9}" srcOrd="1" destOrd="0" presId="urn:microsoft.com/office/officeart/2005/8/layout/bList2"/>
    <dgm:cxn modelId="{E2B407EB-5245-418F-8BC3-CC5284535863}" srcId="{9795D4B5-4A15-49CC-9B78-C3D3631B661B}" destId="{D82968BC-9A47-4AB8-8423-14FB0F2C466F}" srcOrd="2" destOrd="0" parTransId="{10FAA2B3-AF12-4DD0-B3A1-BE8D6B0E1DA6}" sibTransId="{FD3166BD-C0D7-45D6-9CC3-D985201D018C}"/>
    <dgm:cxn modelId="{C480F083-2E37-48D4-8995-B580FE8E605D}" type="presOf" srcId="{B1BDF244-8941-43F4-B2FF-E7CFD4FC6C7D}" destId="{ED0D23CC-1885-46A4-8BB9-D5549EBE93C1}" srcOrd="0" destOrd="5" presId="urn:microsoft.com/office/officeart/2005/8/layout/bList2"/>
    <dgm:cxn modelId="{A3F616B4-2D2B-45FE-9C6D-2030CBEEA92A}" srcId="{06EFCAE3-2D08-4612-9DDC-4520766085DD}" destId="{B1BDF244-8941-43F4-B2FF-E7CFD4FC6C7D}" srcOrd="5" destOrd="0" parTransId="{24CA60EC-3759-46F5-9CEF-ACD97CFE3A04}" sibTransId="{02715EF7-10F4-4A06-9089-0FEB6277775F}"/>
    <dgm:cxn modelId="{B4EA7341-FC77-4E07-9C47-23EB5FEAC34A}" type="presOf" srcId="{77111EF4-476E-4FF2-9549-ED514EE71478}" destId="{5D73071B-A54C-4E80-B300-DE972490E918}" srcOrd="0" destOrd="5" presId="urn:microsoft.com/office/officeart/2005/8/layout/bList2"/>
    <dgm:cxn modelId="{19988EF5-9229-49A3-8623-711DF18C21BB}" srcId="{4E66A9FF-5A3E-499F-8223-17ED553FCF86}" destId="{09E54912-08BB-4173-AFB9-4DE15E03D21C}" srcOrd="4" destOrd="0" parTransId="{5362D91B-7A81-47ED-8B74-948D53AA8CB4}" sibTransId="{F7BA2369-EA5C-4F89-8251-8AD9C53F9F34}"/>
    <dgm:cxn modelId="{8E6B23AF-80F8-431A-BE57-5E6D4ABF2BC5}" type="presOf" srcId="{ABECB4DA-8101-4B74-B9E8-CE9938E8E13B}" destId="{ED0D23CC-1885-46A4-8BB9-D5549EBE93C1}" srcOrd="0" destOrd="2" presId="urn:microsoft.com/office/officeart/2005/8/layout/bList2"/>
    <dgm:cxn modelId="{3626810C-61BD-4EBF-8620-FA76281F368E}" type="presOf" srcId="{A3C269F2-9F74-4C8C-A754-F01EF18BA03F}" destId="{ED0D23CC-1885-46A4-8BB9-D5549EBE93C1}" srcOrd="0" destOrd="9" presId="urn:microsoft.com/office/officeart/2005/8/layout/bList2"/>
    <dgm:cxn modelId="{095C8087-C213-4EE8-AD92-BB86288E4780}" type="presOf" srcId="{C3A5CED5-38BB-47B9-A0BC-E22D4554F6E2}" destId="{ACB29218-52C6-4727-9801-1782821522E2}" srcOrd="1" destOrd="0" presId="urn:microsoft.com/office/officeart/2005/8/layout/bList2"/>
    <dgm:cxn modelId="{41166156-6907-4D40-9DCF-80F33A83B345}" srcId="{06EFCAE3-2D08-4612-9DDC-4520766085DD}" destId="{B05313F0-0B1C-4AAD-BB9A-61B9C5596B05}" srcOrd="8" destOrd="0" parTransId="{4E6185C9-C414-4083-B3A4-11D4E6CC7CEB}" sibTransId="{08BDAD77-CEAC-4C43-BF1A-2090F39EF17B}"/>
    <dgm:cxn modelId="{51E69782-668B-4823-A5AA-3C080C82FC65}" srcId="{9795D4B5-4A15-49CC-9B78-C3D3631B661B}" destId="{06EFCAE3-2D08-4612-9DDC-4520766085DD}" srcOrd="5" destOrd="0" parTransId="{3D0D97CB-1A1F-4990-A2A2-130C5DA5C6E6}" sibTransId="{2CABF499-DFA4-4E91-A90E-FEC0DD5D3BFB}"/>
    <dgm:cxn modelId="{6A79B51F-AD73-48CF-9827-D1B763FD4D1A}" srcId="{06EFCAE3-2D08-4612-9DDC-4520766085DD}" destId="{C31A00F4-2359-42C2-8705-7C97BBCF3308}" srcOrd="0" destOrd="0" parTransId="{957F6A4B-C029-4E2A-9C02-57584E00F461}" sibTransId="{0925C54F-691C-4DBF-B848-0F30E9B5ED97}"/>
    <dgm:cxn modelId="{30C4A753-9571-42CE-92CD-760C54A0EE90}" type="presOf" srcId="{6D0BE1BB-F628-4F36-A4DD-6200A574F734}" destId="{DF81A14C-B75C-490C-993E-0196535BF0D2}" srcOrd="0" destOrd="0" presId="urn:microsoft.com/office/officeart/2005/8/layout/bList2"/>
    <dgm:cxn modelId="{7E092C06-E38F-4BA1-BD56-BE396F64F661}" srcId="{D82968BC-9A47-4AB8-8423-14FB0F2C466F}" destId="{CC3CDC63-8866-4E96-97EA-480CFC353FC1}" srcOrd="3" destOrd="0" parTransId="{D1933DE8-06CD-4721-9AEA-25DC5BB75E29}" sibTransId="{D6771E89-82CF-4ACC-8C00-0E017F26D4AF}"/>
    <dgm:cxn modelId="{4B057478-2FD8-4413-BCDF-D2B9BB7E2DD6}" srcId="{9795D4B5-4A15-49CC-9B78-C3D3631B661B}" destId="{28AF6F6D-C107-44C1-A04A-538AE706BC50}" srcOrd="1" destOrd="0" parTransId="{DB3CC931-5E55-4FB5-A0F5-9069E67DD35C}" sibTransId="{463724C5-64BD-40AD-8294-92349C76F16B}"/>
    <dgm:cxn modelId="{9F4CC373-2373-41D5-B480-D1B7D0B3B76A}" srcId="{28AF6F6D-C107-44C1-A04A-538AE706BC50}" destId="{85AC5FAD-891F-4F6C-BB75-BDB2AF3D2961}" srcOrd="6" destOrd="0" parTransId="{C44D8B13-90C8-4A26-A8D2-E79C15F8EF88}" sibTransId="{5DBF2074-F736-4FAD-9382-62F22EFE3CF9}"/>
    <dgm:cxn modelId="{1C16B03F-AB97-4807-B049-A9A438D69F8B}" srcId="{28AF6F6D-C107-44C1-A04A-538AE706BC50}" destId="{A03A0F44-4DE9-4BE7-A5B3-10899027670D}" srcOrd="2" destOrd="0" parTransId="{9CB61428-A7D8-49D1-83E6-0EDD6E05CB99}" sibTransId="{56766790-0586-4588-8F95-DBA128D386EE}"/>
    <dgm:cxn modelId="{78BFFFB8-44DF-4A58-9EAD-917329A44660}" type="presOf" srcId="{284A160E-278A-4A8C-AAE3-9DC6F0832433}" destId="{5F4CD9B9-820F-48F5-BCEF-81073ACF0BB3}" srcOrd="0" destOrd="8" presId="urn:microsoft.com/office/officeart/2005/8/layout/bList2"/>
    <dgm:cxn modelId="{6192C2D9-EBDE-40DE-A2BA-DBF8AA9E39CA}" type="presOf" srcId="{3E74812F-8718-4F82-867E-C5D512ECF430}" destId="{DE9D21B9-FD4A-4DB4-8D24-4F1B3018B60C}" srcOrd="0" destOrd="0" presId="urn:microsoft.com/office/officeart/2005/8/layout/bList2"/>
    <dgm:cxn modelId="{14EFA53B-49DA-42CA-BB4D-08F5CCA72B97}" type="presOf" srcId="{D82968BC-9A47-4AB8-8423-14FB0F2C466F}" destId="{0FCF3B03-4799-4B4C-A0AD-D80EA65E888C}" srcOrd="0" destOrd="0" presId="urn:microsoft.com/office/officeart/2005/8/layout/bList2"/>
    <dgm:cxn modelId="{AFF58BD0-E19C-411D-9445-ED00E9577657}" srcId="{E874DF7A-902F-4813-8828-49C65926E93B}" destId="{2D556640-88C4-436C-A00F-7BD96CB12A6D}" srcOrd="3" destOrd="0" parTransId="{1EEFE3BE-7C33-4C17-B546-B741B620ABB9}" sibTransId="{2AE087F3-C50F-4639-A6F4-4EE6820D0451}"/>
    <dgm:cxn modelId="{CB75BF48-6B08-4173-BCC7-151EE18DBD1F}" type="presOf" srcId="{E46F98E6-B3EE-4A0D-A736-7A728274BA7B}" destId="{774F81AF-F76D-446A-853A-613F9554D6F3}" srcOrd="0" destOrd="0" presId="urn:microsoft.com/office/officeart/2005/8/layout/bList2"/>
    <dgm:cxn modelId="{15357ECC-5F91-4AFF-B3CD-A80EB85FE0F7}" srcId="{E874DF7A-902F-4813-8828-49C65926E93B}" destId="{DAE032E3-DA30-4E5E-99E1-0B95772850D8}" srcOrd="4" destOrd="0" parTransId="{F3482D51-2BD8-4D1D-8858-8E1711245C3B}" sibTransId="{51E62028-7A42-487B-9E78-BBC09C3CB249}"/>
    <dgm:cxn modelId="{F113D808-31EE-45F5-B16C-3AFAD4A1970D}" type="presOf" srcId="{C3A5CED5-38BB-47B9-A0BC-E22D4554F6E2}" destId="{E6553447-9E12-4BE5-9CE6-5C683FCC5646}" srcOrd="0" destOrd="0" presId="urn:microsoft.com/office/officeart/2005/8/layout/bList2"/>
    <dgm:cxn modelId="{91D91BCF-7F36-48B5-A1EB-CEFCD3EBE13C}" type="presOf" srcId="{5BBD0691-605F-40CB-9130-7049DA87E6BC}" destId="{4AC4638D-502D-4627-B4EA-C071AE525FCD}" srcOrd="0" destOrd="4" presId="urn:microsoft.com/office/officeart/2005/8/layout/bList2"/>
    <dgm:cxn modelId="{7E8AE9A6-9DC3-47DC-9F23-D4A2B3168C58}" type="presOf" srcId="{85AC5FAD-891F-4F6C-BB75-BDB2AF3D2961}" destId="{4AC4638D-502D-4627-B4EA-C071AE525FCD}" srcOrd="0" destOrd="6" presId="urn:microsoft.com/office/officeart/2005/8/layout/bList2"/>
    <dgm:cxn modelId="{16905D5D-1561-482C-92E0-64325F96D652}" srcId="{C3A5CED5-38BB-47B9-A0BC-E22D4554F6E2}" destId="{5FCB81A2-4052-43B6-8071-161361809B30}" srcOrd="6" destOrd="0" parTransId="{C13BEC3C-CA62-4DF7-BAD0-87F969514A4B}" sibTransId="{0E33BD13-C4F4-4788-A1F7-BC596EFCE62C}"/>
    <dgm:cxn modelId="{8288F5FF-3916-40B3-8BC1-2F20B0CBC1F8}" type="presOf" srcId="{3A2E1FBA-989F-4FC0-A40D-39C536F8D889}" destId="{B101E22C-6D94-425D-8042-888B30E1C11C}" srcOrd="0" destOrd="1" presId="urn:microsoft.com/office/officeart/2005/8/layout/bList2"/>
    <dgm:cxn modelId="{0BD44B48-3C06-4659-B11F-3A5593E97F82}" type="presOf" srcId="{5FCB81A2-4052-43B6-8071-161361809B30}" destId="{DF81A14C-B75C-490C-993E-0196535BF0D2}" srcOrd="0" destOrd="6" presId="urn:microsoft.com/office/officeart/2005/8/layout/bList2"/>
    <dgm:cxn modelId="{DCB13CCA-1E48-4585-84CF-EE91C0218705}" type="presOf" srcId="{53C9F140-2E16-47EB-8F26-63B434627E28}" destId="{5F4CD9B9-820F-48F5-BCEF-81073ACF0BB3}" srcOrd="0" destOrd="7" presId="urn:microsoft.com/office/officeart/2005/8/layout/bList2"/>
    <dgm:cxn modelId="{FC779963-E90A-4F38-A2B3-F838330ACA81}" type="presOf" srcId="{545EE448-DFDA-4E4D-A05C-AF1477A99F48}" destId="{4AC4638D-502D-4627-B4EA-C071AE525FCD}" srcOrd="0" destOrd="9" presId="urn:microsoft.com/office/officeart/2005/8/layout/bList2"/>
    <dgm:cxn modelId="{BBDDD6B1-C639-458B-A338-CD6A9C59E698}" type="presOf" srcId="{4E66A9FF-5A3E-499F-8223-17ED553FCF86}" destId="{AD7B4F8C-5518-470C-9264-AF877FC0FA70}" srcOrd="0" destOrd="0" presId="urn:microsoft.com/office/officeart/2005/8/layout/bList2"/>
    <dgm:cxn modelId="{4EC17057-41BE-4DB0-A247-6DFF98F99412}" type="presOf" srcId="{9B4F5F25-2BCD-4D72-945F-39E3969A5762}" destId="{DF81A14C-B75C-490C-993E-0196535BF0D2}" srcOrd="0" destOrd="5" presId="urn:microsoft.com/office/officeart/2005/8/layout/bList2"/>
    <dgm:cxn modelId="{FFDF8D99-FF3A-402E-A1CC-38A487F49ACB}" type="presOf" srcId="{28AF6F6D-C107-44C1-A04A-538AE706BC50}" destId="{9C835176-1390-4191-80B5-AB7E635556A5}" srcOrd="1" destOrd="0" presId="urn:microsoft.com/office/officeart/2005/8/layout/bList2"/>
    <dgm:cxn modelId="{C542D0D2-D2D4-4670-8C41-5CA3DF1C1E99}" type="presOf" srcId="{CE54A98C-2349-45CF-9895-A619252A37ED}" destId="{774F81AF-F76D-446A-853A-613F9554D6F3}" srcOrd="0" destOrd="7" presId="urn:microsoft.com/office/officeart/2005/8/layout/bList2"/>
    <dgm:cxn modelId="{E37E9406-3507-4045-B8D5-391D7D00DD19}" srcId="{9DBE5386-7042-460E-BF0C-A55A316F72D7}" destId="{77111EF4-476E-4FF2-9549-ED514EE71478}" srcOrd="5" destOrd="0" parTransId="{68CCDDEC-0296-4D7D-B6DE-0B0EBD6D053E}" sibTransId="{8EE0227A-0277-4CE3-8961-32BBD4D35530}"/>
    <dgm:cxn modelId="{5D5E59AA-6810-4851-A124-227040E7E986}" srcId="{9DBE5386-7042-460E-BF0C-A55A316F72D7}" destId="{814BADD0-34DA-468A-84F1-161F43B95321}" srcOrd="3" destOrd="0" parTransId="{445B2F7E-25DA-4820-9DB8-4DDC9C549A97}" sibTransId="{0CF4A1AF-FD03-4DDF-AB08-9B0D7CD29FB4}"/>
    <dgm:cxn modelId="{F40546DC-B123-4134-8E59-2EB654E72F80}" type="presOf" srcId="{07E235B1-4EB3-41CC-962F-509A371AB92F}" destId="{774F81AF-F76D-446A-853A-613F9554D6F3}" srcOrd="0" destOrd="6" presId="urn:microsoft.com/office/officeart/2005/8/layout/bList2"/>
    <dgm:cxn modelId="{441F4BF3-7C18-4369-8F7E-BD302C8890B6}" srcId="{4E66A9FF-5A3E-499F-8223-17ED553FCF86}" destId="{E46F98E6-B3EE-4A0D-A736-7A728274BA7B}" srcOrd="0" destOrd="0" parTransId="{11853C68-3B47-4CD9-BE3B-8E1B56DE811B}" sibTransId="{587A9B06-BE3B-425E-90D7-B987C2171DE7}"/>
    <dgm:cxn modelId="{406ACEF0-E4FE-482B-AFA9-89CD1B4E81FF}" srcId="{4E66A9FF-5A3E-499F-8223-17ED553FCF86}" destId="{FA614FA2-1B55-4227-BE76-E791562500BF}" srcOrd="2" destOrd="0" parTransId="{D2517BA7-4E6D-4BD4-92E9-EE24E5290968}" sibTransId="{1A8D71F2-8376-4A51-8D53-2A3CF6D5978F}"/>
    <dgm:cxn modelId="{93E7D4E8-38A1-4005-9E19-1F2DF2F9688B}" type="presParOf" srcId="{F61F02EC-C18D-4FEB-AF6B-A810E47DB317}" destId="{C9347671-21B5-4C4B-89E2-7849D973DBCF}" srcOrd="0" destOrd="0" presId="urn:microsoft.com/office/officeart/2005/8/layout/bList2"/>
    <dgm:cxn modelId="{9386F3F3-84E7-48C7-B4C7-A2CB3CE4FB73}" type="presParOf" srcId="{C9347671-21B5-4C4B-89E2-7849D973DBCF}" destId="{B101E22C-6D94-425D-8042-888B30E1C11C}" srcOrd="0" destOrd="0" presId="urn:microsoft.com/office/officeart/2005/8/layout/bList2"/>
    <dgm:cxn modelId="{339A1839-E77F-4D9B-9E56-9F8CEDD9B9DD}" type="presParOf" srcId="{C9347671-21B5-4C4B-89E2-7849D973DBCF}" destId="{5AF45C14-6659-4DF6-8A7C-06320F9708F8}" srcOrd="1" destOrd="0" presId="urn:microsoft.com/office/officeart/2005/8/layout/bList2"/>
    <dgm:cxn modelId="{EC6FC473-16CE-4C26-9F39-DAD8D75A90FE}" type="presParOf" srcId="{C9347671-21B5-4C4B-89E2-7849D973DBCF}" destId="{8D160CBA-43D1-4F93-9B33-E7F31C0C57CF}" srcOrd="2" destOrd="0" presId="urn:microsoft.com/office/officeart/2005/8/layout/bList2"/>
    <dgm:cxn modelId="{EBAECAC0-593F-440D-B360-A5F6204B9433}" type="presParOf" srcId="{C9347671-21B5-4C4B-89E2-7849D973DBCF}" destId="{AD8B99C6-725F-4BE0-88E2-104186A0348D}" srcOrd="3" destOrd="0" presId="urn:microsoft.com/office/officeart/2005/8/layout/bList2"/>
    <dgm:cxn modelId="{375EEFD7-69F7-42A7-B8C7-14D7137802C0}" type="presParOf" srcId="{F61F02EC-C18D-4FEB-AF6B-A810E47DB317}" destId="{C2BDD332-8155-415F-8429-DE81C8239237}" srcOrd="1" destOrd="0" presId="urn:microsoft.com/office/officeart/2005/8/layout/bList2"/>
    <dgm:cxn modelId="{7CED285E-00E7-432B-820B-6ED3E23B9ACC}" type="presParOf" srcId="{F61F02EC-C18D-4FEB-AF6B-A810E47DB317}" destId="{E8CD8BCC-531F-4102-8943-4EA0AC5B55A1}" srcOrd="2" destOrd="0" presId="urn:microsoft.com/office/officeart/2005/8/layout/bList2"/>
    <dgm:cxn modelId="{B9123708-7D17-44CE-B8FE-4B362DED1F84}" type="presParOf" srcId="{E8CD8BCC-531F-4102-8943-4EA0AC5B55A1}" destId="{4AC4638D-502D-4627-B4EA-C071AE525FCD}" srcOrd="0" destOrd="0" presId="urn:microsoft.com/office/officeart/2005/8/layout/bList2"/>
    <dgm:cxn modelId="{A8068ABD-1192-456E-88D3-51BAEE94963D}" type="presParOf" srcId="{E8CD8BCC-531F-4102-8943-4EA0AC5B55A1}" destId="{D6877D53-8FE0-44D8-AC06-F4F37EA8CADE}" srcOrd="1" destOrd="0" presId="urn:microsoft.com/office/officeart/2005/8/layout/bList2"/>
    <dgm:cxn modelId="{F761137E-B100-4C33-B4B2-0DFB5906FADC}" type="presParOf" srcId="{E8CD8BCC-531F-4102-8943-4EA0AC5B55A1}" destId="{9C835176-1390-4191-80B5-AB7E635556A5}" srcOrd="2" destOrd="0" presId="urn:microsoft.com/office/officeart/2005/8/layout/bList2"/>
    <dgm:cxn modelId="{3F05B1EB-D004-4755-9F8F-6FADEC5354EC}" type="presParOf" srcId="{E8CD8BCC-531F-4102-8943-4EA0AC5B55A1}" destId="{C2C758FA-52AD-4A2C-92ED-7426A4E31C2D}" srcOrd="3" destOrd="0" presId="urn:microsoft.com/office/officeart/2005/8/layout/bList2"/>
    <dgm:cxn modelId="{C739E033-3175-486C-898F-91DF40A1F412}" type="presParOf" srcId="{F61F02EC-C18D-4FEB-AF6B-A810E47DB317}" destId="{DAB68AC6-E501-44A9-B998-668F2A286AA9}" srcOrd="3" destOrd="0" presId="urn:microsoft.com/office/officeart/2005/8/layout/bList2"/>
    <dgm:cxn modelId="{7E5C5CE7-D606-43CC-B1F6-FAE97A1A5118}" type="presParOf" srcId="{F61F02EC-C18D-4FEB-AF6B-A810E47DB317}" destId="{F52A5B13-CACD-4341-9EE9-30FC90CE5BF7}" srcOrd="4" destOrd="0" presId="urn:microsoft.com/office/officeart/2005/8/layout/bList2"/>
    <dgm:cxn modelId="{CC2E2951-02AD-4383-9C60-D1C2D783B002}" type="presParOf" srcId="{F52A5B13-CACD-4341-9EE9-30FC90CE5BF7}" destId="{5F4CD9B9-820F-48F5-BCEF-81073ACF0BB3}" srcOrd="0" destOrd="0" presId="urn:microsoft.com/office/officeart/2005/8/layout/bList2"/>
    <dgm:cxn modelId="{7CF647D6-9DB6-49AF-882A-7B8508DFB96B}" type="presParOf" srcId="{F52A5B13-CACD-4341-9EE9-30FC90CE5BF7}" destId="{0FCF3B03-4799-4B4C-A0AD-D80EA65E888C}" srcOrd="1" destOrd="0" presId="urn:microsoft.com/office/officeart/2005/8/layout/bList2"/>
    <dgm:cxn modelId="{52F8AFCB-55AA-4705-9BF0-E189929AF2EB}" type="presParOf" srcId="{F52A5B13-CACD-4341-9EE9-30FC90CE5BF7}" destId="{07FFD97B-0621-4042-AEEE-924F4FA4ED17}" srcOrd="2" destOrd="0" presId="urn:microsoft.com/office/officeart/2005/8/layout/bList2"/>
    <dgm:cxn modelId="{77194E1B-6ED6-4829-AD07-1F6519428069}" type="presParOf" srcId="{F52A5B13-CACD-4341-9EE9-30FC90CE5BF7}" destId="{0952E0DA-C49F-427D-9051-55A76F611858}" srcOrd="3" destOrd="0" presId="urn:microsoft.com/office/officeart/2005/8/layout/bList2"/>
    <dgm:cxn modelId="{1FF1311C-5792-4E7C-8816-7D6F5BEE8358}" type="presParOf" srcId="{F61F02EC-C18D-4FEB-AF6B-A810E47DB317}" destId="{480084E2-155F-4E0D-B63A-9F92F969D3AC}" srcOrd="5" destOrd="0" presId="urn:microsoft.com/office/officeart/2005/8/layout/bList2"/>
    <dgm:cxn modelId="{91A915FE-5125-4F64-A679-CF53597D5937}" type="presParOf" srcId="{F61F02EC-C18D-4FEB-AF6B-A810E47DB317}" destId="{09F5FF8F-F0C0-46B7-B308-12240028D792}" srcOrd="6" destOrd="0" presId="urn:microsoft.com/office/officeart/2005/8/layout/bList2"/>
    <dgm:cxn modelId="{0B227CDD-872F-4FC2-BF13-3787D669F175}" type="presParOf" srcId="{09F5FF8F-F0C0-46B7-B308-12240028D792}" destId="{5D73071B-A54C-4E80-B300-DE972490E918}" srcOrd="0" destOrd="0" presId="urn:microsoft.com/office/officeart/2005/8/layout/bList2"/>
    <dgm:cxn modelId="{FEDA1C68-9489-454B-B6F0-41BFE121E4A0}" type="presParOf" srcId="{09F5FF8F-F0C0-46B7-B308-12240028D792}" destId="{D4FD760F-DAA3-4045-A972-D553BE83B815}" srcOrd="1" destOrd="0" presId="urn:microsoft.com/office/officeart/2005/8/layout/bList2"/>
    <dgm:cxn modelId="{D4659474-DEBE-44C6-B729-4290BD496662}" type="presParOf" srcId="{09F5FF8F-F0C0-46B7-B308-12240028D792}" destId="{144F2BCA-E8D5-44EE-93D1-92434CB6768D}" srcOrd="2" destOrd="0" presId="urn:microsoft.com/office/officeart/2005/8/layout/bList2"/>
    <dgm:cxn modelId="{AEB4D8C7-F0C0-4627-92D1-9E5E4D9AC70E}" type="presParOf" srcId="{09F5FF8F-F0C0-46B7-B308-12240028D792}" destId="{E775E4A7-13E3-403A-83B9-4108295B9D06}" srcOrd="3" destOrd="0" presId="urn:microsoft.com/office/officeart/2005/8/layout/bList2"/>
    <dgm:cxn modelId="{1588E433-BFDB-4CC7-A42F-ADBCF96751EB}" type="presParOf" srcId="{F61F02EC-C18D-4FEB-AF6B-A810E47DB317}" destId="{DE9D21B9-FD4A-4DB4-8D24-4F1B3018B60C}" srcOrd="7" destOrd="0" presId="urn:microsoft.com/office/officeart/2005/8/layout/bList2"/>
    <dgm:cxn modelId="{4B6AE45F-1A46-41E7-AAAD-3DC414E59BC3}" type="presParOf" srcId="{F61F02EC-C18D-4FEB-AF6B-A810E47DB317}" destId="{4DC856A3-5422-42AA-89D6-0D1D82E23E30}" srcOrd="8" destOrd="0" presId="urn:microsoft.com/office/officeart/2005/8/layout/bList2"/>
    <dgm:cxn modelId="{9410EEBD-7360-42B5-92F1-EE91FBF1A2A5}" type="presParOf" srcId="{4DC856A3-5422-42AA-89D6-0D1D82E23E30}" destId="{774F81AF-F76D-446A-853A-613F9554D6F3}" srcOrd="0" destOrd="0" presId="urn:microsoft.com/office/officeart/2005/8/layout/bList2"/>
    <dgm:cxn modelId="{93897DD8-592D-4FFC-BD70-1AA336D82EAB}" type="presParOf" srcId="{4DC856A3-5422-42AA-89D6-0D1D82E23E30}" destId="{AD7B4F8C-5518-470C-9264-AF877FC0FA70}" srcOrd="1" destOrd="0" presId="urn:microsoft.com/office/officeart/2005/8/layout/bList2"/>
    <dgm:cxn modelId="{BC819E37-88DF-4A6A-949B-8BE3BB1FB4E4}" type="presParOf" srcId="{4DC856A3-5422-42AA-89D6-0D1D82E23E30}" destId="{4F1725EE-7C08-4744-9F4F-7EDA85F6D104}" srcOrd="2" destOrd="0" presId="urn:microsoft.com/office/officeart/2005/8/layout/bList2"/>
    <dgm:cxn modelId="{97645DCF-93E9-4FA2-A8EC-41FAB55FA978}" type="presParOf" srcId="{4DC856A3-5422-42AA-89D6-0D1D82E23E30}" destId="{86799461-F413-4037-A2EA-D31F8168F374}" srcOrd="3" destOrd="0" presId="urn:microsoft.com/office/officeart/2005/8/layout/bList2"/>
    <dgm:cxn modelId="{B86B3551-AB86-47E5-9DAC-14491DF40F35}" type="presParOf" srcId="{F61F02EC-C18D-4FEB-AF6B-A810E47DB317}" destId="{8B049777-0C55-4E20-A696-140ACFAE286D}" srcOrd="9" destOrd="0" presId="urn:microsoft.com/office/officeart/2005/8/layout/bList2"/>
    <dgm:cxn modelId="{436AA98B-5CF8-4F72-A30F-7CD58670F38D}" type="presParOf" srcId="{F61F02EC-C18D-4FEB-AF6B-A810E47DB317}" destId="{B6FE24BD-6CE9-40D4-8BCC-DB6D1ED06E73}" srcOrd="10" destOrd="0" presId="urn:microsoft.com/office/officeart/2005/8/layout/bList2"/>
    <dgm:cxn modelId="{23ED1C19-0E04-4934-B02A-D7FB40C1B7D5}" type="presParOf" srcId="{B6FE24BD-6CE9-40D4-8BCC-DB6D1ED06E73}" destId="{ED0D23CC-1885-46A4-8BB9-D5549EBE93C1}" srcOrd="0" destOrd="0" presId="urn:microsoft.com/office/officeart/2005/8/layout/bList2"/>
    <dgm:cxn modelId="{976E17CF-9972-4741-BC45-917143D50B5A}" type="presParOf" srcId="{B6FE24BD-6CE9-40D4-8BCC-DB6D1ED06E73}" destId="{F80A8623-C05A-4392-BAD6-912BCF0CE18E}" srcOrd="1" destOrd="0" presId="urn:microsoft.com/office/officeart/2005/8/layout/bList2"/>
    <dgm:cxn modelId="{6D5DDA99-0D9E-46A9-8BD1-0A13637C2ABF}" type="presParOf" srcId="{B6FE24BD-6CE9-40D4-8BCC-DB6D1ED06E73}" destId="{F55E560B-4764-4020-B89D-892791152BE9}" srcOrd="2" destOrd="0" presId="urn:microsoft.com/office/officeart/2005/8/layout/bList2"/>
    <dgm:cxn modelId="{CC88E777-4527-41CA-8A65-BA81BFF82CE5}" type="presParOf" srcId="{B6FE24BD-6CE9-40D4-8BCC-DB6D1ED06E73}" destId="{6C0D8DA5-CC07-4676-918F-CDDA1C5B7C14}" srcOrd="3" destOrd="0" presId="urn:microsoft.com/office/officeart/2005/8/layout/bList2"/>
    <dgm:cxn modelId="{C85FE5B6-24A7-4348-BBB5-C3EDC4EBEBCC}" type="presParOf" srcId="{F61F02EC-C18D-4FEB-AF6B-A810E47DB317}" destId="{37C184DC-2456-4596-BEEE-5A76601F21F1}" srcOrd="11" destOrd="0" presId="urn:microsoft.com/office/officeart/2005/8/layout/bList2"/>
    <dgm:cxn modelId="{C6E15D84-44D3-4A09-BEC8-3429CD90C7BF}" type="presParOf" srcId="{F61F02EC-C18D-4FEB-AF6B-A810E47DB317}" destId="{310A6EC8-F714-4CAF-8437-21715A6F49E0}" srcOrd="12" destOrd="0" presId="urn:microsoft.com/office/officeart/2005/8/layout/bList2"/>
    <dgm:cxn modelId="{DC53DD19-E277-469B-A517-D988ABA1762E}" type="presParOf" srcId="{310A6EC8-F714-4CAF-8437-21715A6F49E0}" destId="{DF81A14C-B75C-490C-993E-0196535BF0D2}" srcOrd="0" destOrd="0" presId="urn:microsoft.com/office/officeart/2005/8/layout/bList2"/>
    <dgm:cxn modelId="{6E4CFF8F-E9F6-47B0-90C5-7769B0667A1A}" type="presParOf" srcId="{310A6EC8-F714-4CAF-8437-21715A6F49E0}" destId="{E6553447-9E12-4BE5-9CE6-5C683FCC5646}" srcOrd="1" destOrd="0" presId="urn:microsoft.com/office/officeart/2005/8/layout/bList2"/>
    <dgm:cxn modelId="{A33F39C8-FD47-4D1E-8ADA-7BF76849213D}" type="presParOf" srcId="{310A6EC8-F714-4CAF-8437-21715A6F49E0}" destId="{ACB29218-52C6-4727-9801-1782821522E2}" srcOrd="2" destOrd="0" presId="urn:microsoft.com/office/officeart/2005/8/layout/bList2"/>
    <dgm:cxn modelId="{08366DDA-6167-4B81-9491-BD615E7CF97F}" type="presParOf" srcId="{310A6EC8-F714-4CAF-8437-21715A6F49E0}" destId="{0966ACDE-2AD2-4526-A0DD-7F428F5A571D}"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21A5A73-E3CA-4F02-A4DA-A0CD9BFFA4F4}"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l-GR"/>
        </a:p>
      </dgm:t>
    </dgm:pt>
    <dgm:pt modelId="{43A02CD9-D904-40AC-9CCF-59591A8E9BB6}">
      <dgm:prSet phldrT="[Κείμενο]"/>
      <dgm:spPr/>
      <dgm:t>
        <a:bodyPr/>
        <a:lstStyle/>
        <a:p>
          <a:r>
            <a:rPr lang="el-GR" b="1" dirty="0" smtClean="0">
              <a:solidFill>
                <a:srgbClr val="0070C0"/>
              </a:solidFill>
            </a:rPr>
            <a:t>Δημιουργία Φίλτρων</a:t>
          </a:r>
          <a:endParaRPr lang="el-GR" dirty="0">
            <a:solidFill>
              <a:srgbClr val="0070C0"/>
            </a:solidFill>
          </a:endParaRPr>
        </a:p>
      </dgm:t>
    </dgm:pt>
    <dgm:pt modelId="{69A7366C-69E4-48C9-A18B-327EC5EE5D8B}" type="parTrans" cxnId="{200AB1F4-3A96-4578-BEE9-EA871AE75AA0}">
      <dgm:prSet/>
      <dgm:spPr/>
      <dgm:t>
        <a:bodyPr/>
        <a:lstStyle/>
        <a:p>
          <a:endParaRPr lang="el-GR"/>
        </a:p>
      </dgm:t>
    </dgm:pt>
    <dgm:pt modelId="{FBB4AFEC-9FA5-4D48-A698-1854E4A44E70}" type="sibTrans" cxnId="{200AB1F4-3A96-4578-BEE9-EA871AE75AA0}">
      <dgm:prSet/>
      <dgm:spPr/>
      <dgm:t>
        <a:bodyPr/>
        <a:lstStyle/>
        <a:p>
          <a:endParaRPr lang="el-GR"/>
        </a:p>
      </dgm:t>
    </dgm:pt>
    <dgm:pt modelId="{FA973552-7736-4207-8358-01FCD48F8747}">
      <dgm:prSet phldrT="[Κείμενο]" custT="1"/>
      <dgm:spPr/>
      <dgm:t>
        <a:bodyPr/>
        <a:lstStyle/>
        <a:p>
          <a:r>
            <a:rPr lang="el-GR" sz="1400" b="1" dirty="0" smtClean="0">
              <a:solidFill>
                <a:srgbClr val="92D050"/>
              </a:solidFill>
              <a:hlinkClick xmlns:r="http://schemas.openxmlformats.org/officeDocument/2006/relationships" r:id="rId1" tooltip="Οδηγός Δημιουργίας &amp;amp; Επεξεργασίας Φίλτρων"/>
            </a:rPr>
            <a:t>Οδηγός Δημιουργίας &amp; Επεξεργασίας Φίλτρων</a:t>
          </a:r>
          <a:r>
            <a:rPr lang="el-GR" sz="1400" b="1" dirty="0" smtClean="0">
              <a:solidFill>
                <a:srgbClr val="92D050"/>
              </a:solidFill>
            </a:rPr>
            <a:t>.pdf</a:t>
          </a:r>
          <a:endParaRPr lang="el-GR" sz="1400" b="1" dirty="0">
            <a:solidFill>
              <a:srgbClr val="92D050"/>
            </a:solidFill>
          </a:endParaRPr>
        </a:p>
      </dgm:t>
    </dgm:pt>
    <dgm:pt modelId="{965F0295-F601-4F47-97F2-7392A43FE2C8}" type="parTrans" cxnId="{0ABCA3CA-A6B5-4850-B70E-93F0005284BC}">
      <dgm:prSet/>
      <dgm:spPr/>
      <dgm:t>
        <a:bodyPr/>
        <a:lstStyle/>
        <a:p>
          <a:endParaRPr lang="el-GR"/>
        </a:p>
      </dgm:t>
    </dgm:pt>
    <dgm:pt modelId="{0C57B81E-670E-445F-8A99-3624E3A3CCC0}" type="sibTrans" cxnId="{0ABCA3CA-A6B5-4850-B70E-93F0005284BC}">
      <dgm:prSet/>
      <dgm:spPr/>
      <dgm:t>
        <a:bodyPr/>
        <a:lstStyle/>
        <a:p>
          <a:endParaRPr lang="el-GR"/>
        </a:p>
      </dgm:t>
    </dgm:pt>
    <dgm:pt modelId="{2180719A-B524-4AAA-A0BD-385DBC63EB97}">
      <dgm:prSet phldrT="[Κείμενο]"/>
      <dgm:spPr/>
      <dgm:t>
        <a:bodyPr/>
        <a:lstStyle/>
        <a:p>
          <a:r>
            <a:rPr lang="el-GR" b="1" dirty="0" smtClean="0">
              <a:solidFill>
                <a:srgbClr val="0070C0"/>
              </a:solidFill>
            </a:rPr>
            <a:t>Δημιουργία Συνεργείων</a:t>
          </a:r>
          <a:endParaRPr lang="el-GR" b="1" dirty="0">
            <a:solidFill>
              <a:srgbClr val="0070C0"/>
            </a:solidFill>
          </a:endParaRPr>
        </a:p>
      </dgm:t>
    </dgm:pt>
    <dgm:pt modelId="{40B120D8-E4EB-4C90-B468-B71441923806}" type="parTrans" cxnId="{93E653CC-6E96-4B77-84BC-45993E82D9B8}">
      <dgm:prSet/>
      <dgm:spPr/>
      <dgm:t>
        <a:bodyPr/>
        <a:lstStyle/>
        <a:p>
          <a:endParaRPr lang="el-GR"/>
        </a:p>
      </dgm:t>
    </dgm:pt>
    <dgm:pt modelId="{6D65B806-3EC2-4BF2-9F92-14EE27B78247}" type="sibTrans" cxnId="{93E653CC-6E96-4B77-84BC-45993E82D9B8}">
      <dgm:prSet/>
      <dgm:spPr/>
      <dgm:t>
        <a:bodyPr/>
        <a:lstStyle/>
        <a:p>
          <a:endParaRPr lang="el-GR"/>
        </a:p>
      </dgm:t>
    </dgm:pt>
    <dgm:pt modelId="{1496928E-BEC2-4FFB-90D0-A5774A747E2D}">
      <dgm:prSet phldrT="[Κείμενο]" custT="1"/>
      <dgm:spPr/>
      <dgm:t>
        <a:bodyPr/>
        <a:lstStyle/>
        <a:p>
          <a:r>
            <a:rPr lang="el-GR" sz="1400" b="1" dirty="0" smtClean="0">
              <a:solidFill>
                <a:srgbClr val="92D050"/>
              </a:solidFill>
              <a:hlinkClick xmlns:r="http://schemas.openxmlformats.org/officeDocument/2006/relationships" r:id="rId2" tooltip="Δημιουργία Συνεργείων"/>
            </a:rPr>
            <a:t>Δημιουργία Συνεργείων</a:t>
          </a:r>
          <a:r>
            <a:rPr lang="el-GR" sz="1400" b="1" dirty="0" smtClean="0">
              <a:solidFill>
                <a:srgbClr val="92D050"/>
              </a:solidFill>
            </a:rPr>
            <a:t>.pdf</a:t>
          </a:r>
          <a:endParaRPr lang="el-GR" sz="1400" b="1" dirty="0">
            <a:solidFill>
              <a:srgbClr val="92D050"/>
            </a:solidFill>
          </a:endParaRPr>
        </a:p>
      </dgm:t>
    </dgm:pt>
    <dgm:pt modelId="{E4CFBDB7-7321-4C5D-9F1B-089199EAF05F}" type="parTrans" cxnId="{650561AD-36C1-46E8-BBCE-52C1BBCD4148}">
      <dgm:prSet/>
      <dgm:spPr/>
      <dgm:t>
        <a:bodyPr/>
        <a:lstStyle/>
        <a:p>
          <a:endParaRPr lang="el-GR"/>
        </a:p>
      </dgm:t>
    </dgm:pt>
    <dgm:pt modelId="{F4A8F3D7-81AB-478C-A9E5-76545E9541FC}" type="sibTrans" cxnId="{650561AD-36C1-46E8-BBCE-52C1BBCD4148}">
      <dgm:prSet/>
      <dgm:spPr/>
      <dgm:t>
        <a:bodyPr/>
        <a:lstStyle/>
        <a:p>
          <a:endParaRPr lang="el-GR"/>
        </a:p>
      </dgm:t>
    </dgm:pt>
    <dgm:pt modelId="{F18B7EFD-56C8-4399-A186-CCB1202E3D51}">
      <dgm:prSet phldrT="[Κείμενο]"/>
      <dgm:spPr/>
      <dgm:t>
        <a:bodyPr/>
        <a:lstStyle/>
        <a:p>
          <a:r>
            <a:rPr lang="el-GR" b="1" dirty="0" smtClean="0">
              <a:solidFill>
                <a:srgbClr val="0070C0"/>
              </a:solidFill>
            </a:rPr>
            <a:t>Δέσμευση Τεχνικών σε Συνεργείο</a:t>
          </a:r>
          <a:endParaRPr lang="el-GR" b="1" dirty="0">
            <a:solidFill>
              <a:srgbClr val="0070C0"/>
            </a:solidFill>
          </a:endParaRPr>
        </a:p>
      </dgm:t>
    </dgm:pt>
    <dgm:pt modelId="{81C8F78F-A750-432A-AFEF-AE878798E231}" type="parTrans" cxnId="{19B644B8-B186-43E2-9C28-736709632BA0}">
      <dgm:prSet/>
      <dgm:spPr/>
      <dgm:t>
        <a:bodyPr/>
        <a:lstStyle/>
        <a:p>
          <a:endParaRPr lang="el-GR"/>
        </a:p>
      </dgm:t>
    </dgm:pt>
    <dgm:pt modelId="{EB4DD541-CD20-4C8C-9338-C117950DF723}" type="sibTrans" cxnId="{19B644B8-B186-43E2-9C28-736709632BA0}">
      <dgm:prSet/>
      <dgm:spPr/>
      <dgm:t>
        <a:bodyPr/>
        <a:lstStyle/>
        <a:p>
          <a:endParaRPr lang="el-GR"/>
        </a:p>
      </dgm:t>
    </dgm:pt>
    <dgm:pt modelId="{65D4FA7D-E483-49EB-A715-17E6B8825E72}">
      <dgm:prSet phldrT="[Κείμενο]" custT="1"/>
      <dgm:spPr/>
      <dgm:t>
        <a:bodyPr/>
        <a:lstStyle/>
        <a:p>
          <a:r>
            <a:rPr lang="el-GR" sz="1400" b="1" dirty="0" smtClean="0">
              <a:solidFill>
                <a:srgbClr val="92D050"/>
              </a:solidFill>
              <a:hlinkClick xmlns:r="http://schemas.openxmlformats.org/officeDocument/2006/relationships" r:id="rId3" tooltip="Δέσμευση Τεχνικών σε Συνεργείο"/>
            </a:rPr>
            <a:t>Δέσμευση Τεχνικών σε </a:t>
          </a:r>
          <a:r>
            <a:rPr lang="el-GR" sz="1400" b="1" dirty="0" err="1" smtClean="0">
              <a:solidFill>
                <a:srgbClr val="92D050"/>
              </a:solidFill>
              <a:hlinkClick xmlns:r="http://schemas.openxmlformats.org/officeDocument/2006/relationships" r:id="rId3" tooltip="Δέσμευση Τεχνικών σε Συνεργείο"/>
            </a:rPr>
            <a:t>Συνεργείο</a:t>
          </a:r>
          <a:r>
            <a:rPr lang="el-GR" sz="1400" b="1" dirty="0" err="1" smtClean="0">
              <a:solidFill>
                <a:srgbClr val="92D050"/>
              </a:solidFill>
            </a:rPr>
            <a:t>.pdf</a:t>
          </a:r>
          <a:endParaRPr lang="el-GR" sz="1400" b="1" dirty="0">
            <a:solidFill>
              <a:srgbClr val="92D050"/>
            </a:solidFill>
          </a:endParaRPr>
        </a:p>
      </dgm:t>
    </dgm:pt>
    <dgm:pt modelId="{493CD871-2010-4842-8041-69102CBF706B}" type="parTrans" cxnId="{92C7C4A7-9B8E-4CFF-B861-A8498B943AD4}">
      <dgm:prSet/>
      <dgm:spPr/>
      <dgm:t>
        <a:bodyPr/>
        <a:lstStyle/>
        <a:p>
          <a:endParaRPr lang="el-GR"/>
        </a:p>
      </dgm:t>
    </dgm:pt>
    <dgm:pt modelId="{83516F11-BB40-470B-AC0E-CC257B0ACFC0}" type="sibTrans" cxnId="{92C7C4A7-9B8E-4CFF-B861-A8498B943AD4}">
      <dgm:prSet/>
      <dgm:spPr/>
      <dgm:t>
        <a:bodyPr/>
        <a:lstStyle/>
        <a:p>
          <a:endParaRPr lang="el-GR"/>
        </a:p>
      </dgm:t>
    </dgm:pt>
    <dgm:pt modelId="{F7A5B351-B52C-4759-82BA-1270DE96AD9C}">
      <dgm:prSet phldrT="[Κείμενο]"/>
      <dgm:spPr/>
      <dgm:t>
        <a:bodyPr/>
        <a:lstStyle/>
        <a:p>
          <a:r>
            <a:rPr lang="el-GR" b="1" dirty="0" smtClean="0">
              <a:solidFill>
                <a:srgbClr val="0070C0"/>
              </a:solidFill>
            </a:rPr>
            <a:t>Διαχείριση Συνεργείων</a:t>
          </a:r>
          <a:endParaRPr lang="el-GR" b="1" dirty="0">
            <a:solidFill>
              <a:srgbClr val="0070C0"/>
            </a:solidFill>
          </a:endParaRPr>
        </a:p>
      </dgm:t>
    </dgm:pt>
    <dgm:pt modelId="{36094C77-BCE7-4369-9D9F-C2A117FE63CF}" type="parTrans" cxnId="{8F92A1E8-89BD-408A-A4D6-4CC01D255E8B}">
      <dgm:prSet/>
      <dgm:spPr/>
      <dgm:t>
        <a:bodyPr/>
        <a:lstStyle/>
        <a:p>
          <a:endParaRPr lang="el-GR"/>
        </a:p>
      </dgm:t>
    </dgm:pt>
    <dgm:pt modelId="{F44DF4E0-2268-491B-8305-C6592AB851E1}" type="sibTrans" cxnId="{8F92A1E8-89BD-408A-A4D6-4CC01D255E8B}">
      <dgm:prSet/>
      <dgm:spPr/>
      <dgm:t>
        <a:bodyPr/>
        <a:lstStyle/>
        <a:p>
          <a:endParaRPr lang="el-GR"/>
        </a:p>
      </dgm:t>
    </dgm:pt>
    <dgm:pt modelId="{6EF70600-291C-4FDF-BB8C-D6CF4E6B7E82}">
      <dgm:prSet phldrT="[Κείμενο]" custT="1"/>
      <dgm:spPr/>
      <dgm:t>
        <a:bodyPr/>
        <a:lstStyle/>
        <a:p>
          <a:r>
            <a:rPr lang="el-GR" sz="1400" b="1" dirty="0" smtClean="0">
              <a:solidFill>
                <a:srgbClr val="92D050"/>
              </a:solidFill>
              <a:hlinkClick xmlns:r="http://schemas.openxmlformats.org/officeDocument/2006/relationships" r:id="rId4" tooltip="Δυνατότητες Επιλογής Συνεργεία"/>
            </a:rPr>
            <a:t>Δυνατότητες Επιλογής </a:t>
          </a:r>
          <a:r>
            <a:rPr lang="el-GR" sz="1400" b="1" dirty="0" err="1" smtClean="0">
              <a:solidFill>
                <a:srgbClr val="92D050"/>
              </a:solidFill>
              <a:hlinkClick xmlns:r="http://schemas.openxmlformats.org/officeDocument/2006/relationships" r:id="rId4" tooltip="Δυνατότητες Επιλογής Συνεργεία"/>
            </a:rPr>
            <a:t>Συνεργεία</a:t>
          </a:r>
          <a:r>
            <a:rPr lang="el-GR" sz="1400" b="1" dirty="0" err="1" smtClean="0">
              <a:solidFill>
                <a:srgbClr val="92D050"/>
              </a:solidFill>
            </a:rPr>
            <a:t>.pdf</a:t>
          </a:r>
          <a:endParaRPr lang="el-GR" sz="1400" b="1" dirty="0">
            <a:solidFill>
              <a:srgbClr val="92D050"/>
            </a:solidFill>
          </a:endParaRPr>
        </a:p>
      </dgm:t>
    </dgm:pt>
    <dgm:pt modelId="{02F54885-6C0F-4990-A8D7-8011069846F4}" type="parTrans" cxnId="{D420E493-DB53-4AAF-BD05-B4D1D51EA9C3}">
      <dgm:prSet/>
      <dgm:spPr/>
      <dgm:t>
        <a:bodyPr/>
        <a:lstStyle/>
        <a:p>
          <a:endParaRPr lang="el-GR"/>
        </a:p>
      </dgm:t>
    </dgm:pt>
    <dgm:pt modelId="{B6E56F6C-3300-4FD4-8FEC-C960BF085528}" type="sibTrans" cxnId="{D420E493-DB53-4AAF-BD05-B4D1D51EA9C3}">
      <dgm:prSet/>
      <dgm:spPr/>
      <dgm:t>
        <a:bodyPr/>
        <a:lstStyle/>
        <a:p>
          <a:endParaRPr lang="el-GR"/>
        </a:p>
      </dgm:t>
    </dgm:pt>
    <dgm:pt modelId="{87A9A0A1-05AF-4F53-ABE4-FFD9EAA7869E}">
      <dgm:prSet phldrT="[Κείμενο]"/>
      <dgm:spPr/>
      <dgm:t>
        <a:bodyPr/>
        <a:lstStyle/>
        <a:p>
          <a:r>
            <a:rPr lang="el-GR" b="1" dirty="0" smtClean="0">
              <a:solidFill>
                <a:srgbClr val="0070C0"/>
              </a:solidFill>
            </a:rPr>
            <a:t>Αναζήτηση Εργασιών -</a:t>
          </a:r>
          <a:r>
            <a:rPr lang="el-GR" b="1" dirty="0" err="1" smtClean="0">
              <a:solidFill>
                <a:srgbClr val="0070C0"/>
              </a:solidFill>
            </a:rPr>
            <a:t>Χρωματολόγιο</a:t>
          </a:r>
          <a:r>
            <a:rPr lang="el-GR" b="1" dirty="0" smtClean="0">
              <a:solidFill>
                <a:srgbClr val="0070C0"/>
              </a:solidFill>
            </a:rPr>
            <a:t>  Κατάστασης</a:t>
          </a:r>
          <a:endParaRPr lang="el-GR" b="1" dirty="0">
            <a:solidFill>
              <a:srgbClr val="0070C0"/>
            </a:solidFill>
          </a:endParaRPr>
        </a:p>
      </dgm:t>
    </dgm:pt>
    <dgm:pt modelId="{A5EB8A8C-BD29-482A-8932-160426204706}" type="parTrans" cxnId="{57195FF7-C972-40AC-AF2D-9AE0D538B3A1}">
      <dgm:prSet/>
      <dgm:spPr/>
      <dgm:t>
        <a:bodyPr/>
        <a:lstStyle/>
        <a:p>
          <a:endParaRPr lang="el-GR"/>
        </a:p>
      </dgm:t>
    </dgm:pt>
    <dgm:pt modelId="{44C07824-BCB4-4F8F-80D1-D7642B96BB53}" type="sibTrans" cxnId="{57195FF7-C972-40AC-AF2D-9AE0D538B3A1}">
      <dgm:prSet/>
      <dgm:spPr/>
      <dgm:t>
        <a:bodyPr/>
        <a:lstStyle/>
        <a:p>
          <a:endParaRPr lang="el-GR"/>
        </a:p>
      </dgm:t>
    </dgm:pt>
    <dgm:pt modelId="{14438645-EC09-4567-95B1-68A8A729CACD}">
      <dgm:prSet phldrT="[Κείμενο]" custT="1"/>
      <dgm:spPr/>
      <dgm:t>
        <a:bodyPr/>
        <a:lstStyle/>
        <a:p>
          <a:r>
            <a:rPr lang="el-GR" sz="1400" b="1" dirty="0" smtClean="0">
              <a:solidFill>
                <a:srgbClr val="92D050"/>
              </a:solidFill>
              <a:hlinkClick xmlns:r="http://schemas.openxmlformats.org/officeDocument/2006/relationships" r:id="rId5" tooltip="Αναζήτηση Εργασιών – Χρωματολόγιο Κατάστασης κάθε εργασίας"/>
            </a:rPr>
            <a:t>Αναζήτηση Εργασιών – </a:t>
          </a:r>
          <a:r>
            <a:rPr lang="el-GR" sz="1400" b="1" dirty="0" err="1" smtClean="0">
              <a:solidFill>
                <a:srgbClr val="92D050"/>
              </a:solidFill>
              <a:hlinkClick xmlns:r="http://schemas.openxmlformats.org/officeDocument/2006/relationships" r:id="rId5" tooltip="Αναζήτηση Εργασιών – Χρωματολόγιο Κατάστασης κάθε εργασίας"/>
            </a:rPr>
            <a:t>Χρωματολόγιο</a:t>
          </a:r>
          <a:r>
            <a:rPr lang="el-GR" sz="1400" b="1" dirty="0" smtClean="0">
              <a:solidFill>
                <a:srgbClr val="92D050"/>
              </a:solidFill>
              <a:hlinkClick xmlns:r="http://schemas.openxmlformats.org/officeDocument/2006/relationships" r:id="rId5" tooltip="Αναζήτηση Εργασιών – Χρωματολόγιο Κατάστασης κάθε εργασίας"/>
            </a:rPr>
            <a:t> Κατάστασης κάθε </a:t>
          </a:r>
          <a:r>
            <a:rPr lang="el-GR" sz="1400" b="1" dirty="0" err="1" smtClean="0">
              <a:solidFill>
                <a:srgbClr val="92D050"/>
              </a:solidFill>
              <a:hlinkClick xmlns:r="http://schemas.openxmlformats.org/officeDocument/2006/relationships" r:id="rId5" tooltip="Αναζήτηση Εργασιών – Χρωματολόγιο Κατάστασης κάθε εργασίας"/>
            </a:rPr>
            <a:t>εργασίας</a:t>
          </a:r>
          <a:r>
            <a:rPr lang="el-GR" sz="1400" b="1" dirty="0" err="1" smtClean="0">
              <a:solidFill>
                <a:srgbClr val="92D050"/>
              </a:solidFill>
            </a:rPr>
            <a:t>.pdf</a:t>
          </a:r>
          <a:endParaRPr lang="el-GR" sz="1400" b="1" dirty="0">
            <a:solidFill>
              <a:srgbClr val="92D050"/>
            </a:solidFill>
          </a:endParaRPr>
        </a:p>
      </dgm:t>
    </dgm:pt>
    <dgm:pt modelId="{D74D4E18-9532-43DA-B347-40BCAA352D6E}" type="parTrans" cxnId="{8AC5DE72-C73B-4CAC-9744-F0AF8893AAE1}">
      <dgm:prSet/>
      <dgm:spPr/>
      <dgm:t>
        <a:bodyPr/>
        <a:lstStyle/>
        <a:p>
          <a:endParaRPr lang="el-GR"/>
        </a:p>
      </dgm:t>
    </dgm:pt>
    <dgm:pt modelId="{3CAE2DC7-94D2-4401-8DC8-F209FD071F46}" type="sibTrans" cxnId="{8AC5DE72-C73B-4CAC-9744-F0AF8893AAE1}">
      <dgm:prSet/>
      <dgm:spPr/>
      <dgm:t>
        <a:bodyPr/>
        <a:lstStyle/>
        <a:p>
          <a:endParaRPr lang="el-GR"/>
        </a:p>
      </dgm:t>
    </dgm:pt>
    <dgm:pt modelId="{333886BC-67A9-49FE-8E8F-A173FA9AD4BB}">
      <dgm:prSet phldrT="[Κείμενο]"/>
      <dgm:spPr/>
      <dgm:t>
        <a:bodyPr/>
        <a:lstStyle/>
        <a:p>
          <a:r>
            <a:rPr lang="el-GR" b="1" dirty="0" err="1" smtClean="0">
              <a:solidFill>
                <a:srgbClr val="0070C0"/>
              </a:solidFill>
            </a:rPr>
            <a:t>Eπισύναψη</a:t>
          </a:r>
          <a:r>
            <a:rPr lang="el-GR" b="1" dirty="0" smtClean="0">
              <a:solidFill>
                <a:srgbClr val="0070C0"/>
              </a:solidFill>
            </a:rPr>
            <a:t> Αρχείων</a:t>
          </a:r>
          <a:endParaRPr lang="el-GR" b="1" dirty="0">
            <a:solidFill>
              <a:srgbClr val="0070C0"/>
            </a:solidFill>
          </a:endParaRPr>
        </a:p>
      </dgm:t>
    </dgm:pt>
    <dgm:pt modelId="{C74141AE-627D-4259-8784-87C5D77626CC}" type="parTrans" cxnId="{1347997D-9E77-43C8-A6B4-5C5B38D116D3}">
      <dgm:prSet/>
      <dgm:spPr/>
      <dgm:t>
        <a:bodyPr/>
        <a:lstStyle/>
        <a:p>
          <a:endParaRPr lang="el-GR"/>
        </a:p>
      </dgm:t>
    </dgm:pt>
    <dgm:pt modelId="{9989AC26-AB9F-4098-9BD4-A20BC17C7467}" type="sibTrans" cxnId="{1347997D-9E77-43C8-A6B4-5C5B38D116D3}">
      <dgm:prSet/>
      <dgm:spPr/>
      <dgm:t>
        <a:bodyPr/>
        <a:lstStyle/>
        <a:p>
          <a:endParaRPr lang="el-GR"/>
        </a:p>
      </dgm:t>
    </dgm:pt>
    <dgm:pt modelId="{BCB32515-A404-4FA6-BD62-A5C9A20EABA9}">
      <dgm:prSet phldrT="[Κείμενο]" custT="1"/>
      <dgm:spPr/>
      <dgm:t>
        <a:bodyPr/>
        <a:lstStyle/>
        <a:p>
          <a:r>
            <a:rPr lang="el-GR" sz="1400" b="1" dirty="0" err="1" smtClean="0">
              <a:solidFill>
                <a:srgbClr val="92D050"/>
              </a:solidFill>
              <a:hlinkClick xmlns:r="http://schemas.openxmlformats.org/officeDocument/2006/relationships" r:id="rId6" tooltip="Eπισύναψη  Αρχείων"/>
            </a:rPr>
            <a:t>Eπισύναψη</a:t>
          </a:r>
          <a:r>
            <a:rPr lang="el-GR" sz="1400" b="1" dirty="0" smtClean="0">
              <a:solidFill>
                <a:srgbClr val="92D050"/>
              </a:solidFill>
              <a:hlinkClick xmlns:r="http://schemas.openxmlformats.org/officeDocument/2006/relationships" r:id="rId6" tooltip="Eπισύναψη  Αρχείων"/>
            </a:rPr>
            <a:t> </a:t>
          </a:r>
          <a:r>
            <a:rPr lang="el-GR" sz="1400" b="1" dirty="0" err="1" smtClean="0">
              <a:solidFill>
                <a:srgbClr val="92D050"/>
              </a:solidFill>
              <a:hlinkClick xmlns:r="http://schemas.openxmlformats.org/officeDocument/2006/relationships" r:id="rId6" tooltip="Eπισύναψη  Αρχείων"/>
            </a:rPr>
            <a:t>Αρχείων</a:t>
          </a:r>
          <a:r>
            <a:rPr lang="el-GR" sz="1400" b="1" dirty="0" err="1" smtClean="0">
              <a:solidFill>
                <a:srgbClr val="92D050"/>
              </a:solidFill>
            </a:rPr>
            <a:t>.pdf</a:t>
          </a:r>
          <a:endParaRPr lang="el-GR" sz="1400" b="1" dirty="0">
            <a:solidFill>
              <a:srgbClr val="92D050"/>
            </a:solidFill>
          </a:endParaRPr>
        </a:p>
      </dgm:t>
    </dgm:pt>
    <dgm:pt modelId="{3278A771-916F-4DD4-8884-CE46ED70FD59}" type="parTrans" cxnId="{53C1FF8B-0DD1-4F9C-BAE2-27A0A2A5FBCE}">
      <dgm:prSet/>
      <dgm:spPr/>
      <dgm:t>
        <a:bodyPr/>
        <a:lstStyle/>
        <a:p>
          <a:endParaRPr lang="el-GR"/>
        </a:p>
      </dgm:t>
    </dgm:pt>
    <dgm:pt modelId="{3235348D-3852-4C9F-9AAE-D82792D61DE1}" type="sibTrans" cxnId="{53C1FF8B-0DD1-4F9C-BAE2-27A0A2A5FBCE}">
      <dgm:prSet/>
      <dgm:spPr/>
      <dgm:t>
        <a:bodyPr/>
        <a:lstStyle/>
        <a:p>
          <a:endParaRPr lang="el-GR"/>
        </a:p>
      </dgm:t>
    </dgm:pt>
    <dgm:pt modelId="{841D15FB-6084-4240-9072-A5075A7E4C39}">
      <dgm:prSet phldrT="[Κείμενο]"/>
      <dgm:spPr/>
      <dgm:t>
        <a:bodyPr/>
        <a:lstStyle/>
        <a:p>
          <a:r>
            <a:rPr lang="el-GR" b="1" dirty="0" smtClean="0">
              <a:solidFill>
                <a:srgbClr val="0070C0"/>
              </a:solidFill>
            </a:rPr>
            <a:t>Διαδικασία εκτύπωσης αναφορών κατανεμητή</a:t>
          </a:r>
          <a:endParaRPr lang="el-GR" b="1" dirty="0">
            <a:solidFill>
              <a:srgbClr val="0070C0"/>
            </a:solidFill>
          </a:endParaRPr>
        </a:p>
      </dgm:t>
    </dgm:pt>
    <dgm:pt modelId="{A6D1E6A9-B433-4296-B4CF-204E8188ABDA}" type="parTrans" cxnId="{76E2B4C8-259E-4B2B-B46E-5258DE44E6CB}">
      <dgm:prSet/>
      <dgm:spPr/>
      <dgm:t>
        <a:bodyPr/>
        <a:lstStyle/>
        <a:p>
          <a:endParaRPr lang="el-GR"/>
        </a:p>
      </dgm:t>
    </dgm:pt>
    <dgm:pt modelId="{92E57A9D-9CB1-4711-8768-49DFAB30FA35}" type="sibTrans" cxnId="{76E2B4C8-259E-4B2B-B46E-5258DE44E6CB}">
      <dgm:prSet/>
      <dgm:spPr/>
      <dgm:t>
        <a:bodyPr/>
        <a:lstStyle/>
        <a:p>
          <a:endParaRPr lang="el-GR"/>
        </a:p>
      </dgm:t>
    </dgm:pt>
    <dgm:pt modelId="{2C02FC5C-FB4D-45EA-8526-DFEA4724FFA0}">
      <dgm:prSet phldrT="[Κείμενο]" custT="1"/>
      <dgm:spPr/>
      <dgm:t>
        <a:bodyPr/>
        <a:lstStyle/>
        <a:p>
          <a:r>
            <a:rPr lang="el-GR" sz="1400" b="1" dirty="0" smtClean="0">
              <a:solidFill>
                <a:srgbClr val="92D050"/>
              </a:solidFill>
              <a:hlinkClick xmlns:r="http://schemas.openxmlformats.org/officeDocument/2006/relationships" r:id="rId7" tooltip="Διαδικασία εκτύπωσης αναφορών κατανεμητή"/>
            </a:rPr>
            <a:t>Διαδικασία εκτύπωσης αναφορών </a:t>
          </a:r>
          <a:r>
            <a:rPr lang="el-GR" sz="1400" b="1" dirty="0" err="1" smtClean="0">
              <a:solidFill>
                <a:srgbClr val="92D050"/>
              </a:solidFill>
              <a:hlinkClick xmlns:r="http://schemas.openxmlformats.org/officeDocument/2006/relationships" r:id="rId7" tooltip="Διαδικασία εκτύπωσης αναφορών κατανεμητή"/>
            </a:rPr>
            <a:t>κατανεμητή</a:t>
          </a:r>
          <a:r>
            <a:rPr lang="el-GR" sz="1400" b="1" dirty="0" err="1" smtClean="0">
              <a:solidFill>
                <a:srgbClr val="92D050"/>
              </a:solidFill>
            </a:rPr>
            <a:t>.pdf</a:t>
          </a:r>
          <a:endParaRPr lang="el-GR" sz="1400" b="1" dirty="0">
            <a:solidFill>
              <a:srgbClr val="92D050"/>
            </a:solidFill>
          </a:endParaRPr>
        </a:p>
      </dgm:t>
    </dgm:pt>
    <dgm:pt modelId="{6284F38F-34E7-4506-B6D5-BDA469D1EB58}" type="parTrans" cxnId="{A78C2A3B-D089-4401-AC2E-D506D92EBE6B}">
      <dgm:prSet/>
      <dgm:spPr/>
      <dgm:t>
        <a:bodyPr/>
        <a:lstStyle/>
        <a:p>
          <a:endParaRPr lang="el-GR"/>
        </a:p>
      </dgm:t>
    </dgm:pt>
    <dgm:pt modelId="{0832C815-1324-4478-A48D-64588560FCEA}" type="sibTrans" cxnId="{A78C2A3B-D089-4401-AC2E-D506D92EBE6B}">
      <dgm:prSet/>
      <dgm:spPr/>
      <dgm:t>
        <a:bodyPr/>
        <a:lstStyle/>
        <a:p>
          <a:endParaRPr lang="el-GR"/>
        </a:p>
      </dgm:t>
    </dgm:pt>
    <dgm:pt modelId="{A1B8F6AD-99B3-4A57-9825-1F9FAF79CA21}">
      <dgm:prSet phldrT="[Κείμενο]"/>
      <dgm:spPr/>
      <dgm:t>
        <a:bodyPr/>
        <a:lstStyle/>
        <a:p>
          <a:r>
            <a:rPr lang="el-GR" b="1" dirty="0" smtClean="0">
              <a:solidFill>
                <a:srgbClr val="0070C0"/>
              </a:solidFill>
            </a:rPr>
            <a:t>Οδηγός</a:t>
          </a:r>
          <a:r>
            <a:rPr lang="el-GR" b="1" dirty="0" smtClean="0"/>
            <a:t> </a:t>
          </a:r>
          <a:r>
            <a:rPr lang="el-GR" b="1" dirty="0" err="1" smtClean="0">
              <a:solidFill>
                <a:srgbClr val="0070C0"/>
              </a:solidFill>
            </a:rPr>
            <a:t>Planning</a:t>
          </a:r>
          <a:endParaRPr lang="el-GR" b="1" dirty="0">
            <a:solidFill>
              <a:srgbClr val="0070C0"/>
            </a:solidFill>
          </a:endParaRPr>
        </a:p>
      </dgm:t>
    </dgm:pt>
    <dgm:pt modelId="{77A239D4-A9A9-4604-93A3-96052FA5EF22}" type="parTrans" cxnId="{B0547D2F-8B84-4D05-9ED2-94799F952EF1}">
      <dgm:prSet/>
      <dgm:spPr/>
      <dgm:t>
        <a:bodyPr/>
        <a:lstStyle/>
        <a:p>
          <a:endParaRPr lang="el-GR"/>
        </a:p>
      </dgm:t>
    </dgm:pt>
    <dgm:pt modelId="{BF1CB79D-5B23-4EC4-8EDC-293C60EAACFA}" type="sibTrans" cxnId="{B0547D2F-8B84-4D05-9ED2-94799F952EF1}">
      <dgm:prSet/>
      <dgm:spPr/>
      <dgm:t>
        <a:bodyPr/>
        <a:lstStyle/>
        <a:p>
          <a:endParaRPr lang="el-GR"/>
        </a:p>
      </dgm:t>
    </dgm:pt>
    <dgm:pt modelId="{F31AC8CE-350B-47A2-9419-3E2CB2C7C353}">
      <dgm:prSet phldrT="[Κείμενο]" custT="1"/>
      <dgm:spPr/>
      <dgm:t>
        <a:bodyPr/>
        <a:lstStyle/>
        <a:p>
          <a:r>
            <a:rPr lang="el-GR" sz="1400" b="1" dirty="0" smtClean="0">
              <a:solidFill>
                <a:srgbClr val="92D050"/>
              </a:solidFill>
              <a:hlinkClick xmlns:r="http://schemas.openxmlformats.org/officeDocument/2006/relationships" r:id="rId8" tooltip="Οδηγός Planning"/>
            </a:rPr>
            <a:t>Οδηγός Planning</a:t>
          </a:r>
          <a:r>
            <a:rPr lang="el-GR" sz="1400" b="1" dirty="0" smtClean="0">
              <a:solidFill>
                <a:srgbClr val="92D050"/>
              </a:solidFill>
            </a:rPr>
            <a:t>.mp4</a:t>
          </a:r>
          <a:endParaRPr lang="el-GR" sz="1400" b="1" dirty="0">
            <a:solidFill>
              <a:srgbClr val="92D050"/>
            </a:solidFill>
          </a:endParaRPr>
        </a:p>
      </dgm:t>
    </dgm:pt>
    <dgm:pt modelId="{22F0F6F6-C912-4C6E-B3E1-26B0C288A281}" type="parTrans" cxnId="{F7B3BDF5-4D38-4987-A674-9590D358117D}">
      <dgm:prSet/>
      <dgm:spPr/>
      <dgm:t>
        <a:bodyPr/>
        <a:lstStyle/>
        <a:p>
          <a:endParaRPr lang="el-GR"/>
        </a:p>
      </dgm:t>
    </dgm:pt>
    <dgm:pt modelId="{89DC3ED6-9322-4702-A9A8-33ACD6C0D931}" type="sibTrans" cxnId="{F7B3BDF5-4D38-4987-A674-9590D358117D}">
      <dgm:prSet/>
      <dgm:spPr/>
      <dgm:t>
        <a:bodyPr/>
        <a:lstStyle/>
        <a:p>
          <a:endParaRPr lang="el-GR"/>
        </a:p>
      </dgm:t>
    </dgm:pt>
    <dgm:pt modelId="{74BB43AB-EBC6-4A25-98D5-A5C2C9097046}">
      <dgm:prSet phldrT="[Κείμενο]" custT="1"/>
      <dgm:spPr/>
      <dgm:t>
        <a:bodyPr/>
        <a:lstStyle/>
        <a:p>
          <a:r>
            <a:rPr lang="el-GR" sz="1400" b="1" dirty="0" smtClean="0">
              <a:solidFill>
                <a:srgbClr val="92D050"/>
              </a:solidFill>
              <a:hlinkClick xmlns:r="http://schemas.openxmlformats.org/officeDocument/2006/relationships" r:id="rId9" tooltip="Οδηγός Click Mobile"/>
            </a:rPr>
            <a:t>Οδηγός </a:t>
          </a:r>
          <a:r>
            <a:rPr lang="el-GR" sz="1400" b="1" dirty="0" err="1" smtClean="0">
              <a:solidFill>
                <a:srgbClr val="92D050"/>
              </a:solidFill>
              <a:hlinkClick xmlns:r="http://schemas.openxmlformats.org/officeDocument/2006/relationships" r:id="rId9" tooltip="Οδηγός Click Mobile"/>
            </a:rPr>
            <a:t>Click</a:t>
          </a:r>
          <a:r>
            <a:rPr lang="el-GR" sz="1400" b="1" dirty="0" smtClean="0">
              <a:solidFill>
                <a:srgbClr val="92D050"/>
              </a:solidFill>
              <a:hlinkClick xmlns:r="http://schemas.openxmlformats.org/officeDocument/2006/relationships" r:id="rId9" tooltip="Οδηγός Click Mobile"/>
            </a:rPr>
            <a:t> Mobile</a:t>
          </a:r>
          <a:r>
            <a:rPr lang="el-GR" sz="1400" b="1" dirty="0" smtClean="0">
              <a:solidFill>
                <a:srgbClr val="92D050"/>
              </a:solidFill>
            </a:rPr>
            <a:t>.mp4</a:t>
          </a:r>
          <a:endParaRPr lang="el-GR" sz="1400" b="1" dirty="0">
            <a:solidFill>
              <a:srgbClr val="92D050"/>
            </a:solidFill>
          </a:endParaRPr>
        </a:p>
      </dgm:t>
    </dgm:pt>
    <dgm:pt modelId="{4BB3A836-FD72-4533-8585-68B2E3A204E1}" type="parTrans" cxnId="{10CA052F-E136-4D80-8531-2229B91A1035}">
      <dgm:prSet/>
      <dgm:spPr/>
      <dgm:t>
        <a:bodyPr/>
        <a:lstStyle/>
        <a:p>
          <a:endParaRPr lang="el-GR"/>
        </a:p>
      </dgm:t>
    </dgm:pt>
    <dgm:pt modelId="{8C97D676-31F4-4346-8FAE-689204A78F65}" type="sibTrans" cxnId="{10CA052F-E136-4D80-8531-2229B91A1035}">
      <dgm:prSet/>
      <dgm:spPr/>
      <dgm:t>
        <a:bodyPr/>
        <a:lstStyle/>
        <a:p>
          <a:endParaRPr lang="el-GR"/>
        </a:p>
      </dgm:t>
    </dgm:pt>
    <dgm:pt modelId="{41D939CD-7DF8-435F-8F10-777E4498EE46}">
      <dgm:prSet phldrT="[Κείμενο]" custT="1"/>
      <dgm:spPr/>
      <dgm:t>
        <a:bodyPr/>
        <a:lstStyle/>
        <a:p>
          <a:r>
            <a:rPr lang="el-GR" sz="1200" b="1" dirty="0" smtClean="0">
              <a:solidFill>
                <a:srgbClr val="0070C0"/>
              </a:solidFill>
            </a:rPr>
            <a:t>Γενικές Βοηθητικές Ερωτήσεις για την εφαρμογή </a:t>
          </a:r>
          <a:r>
            <a:rPr lang="el-GR" sz="1200" b="1" dirty="0" err="1" smtClean="0">
              <a:solidFill>
                <a:srgbClr val="0070C0"/>
              </a:solidFill>
            </a:rPr>
            <a:t>Planning</a:t>
          </a:r>
          <a:r>
            <a:rPr lang="el-GR" sz="1200" b="1" dirty="0" smtClean="0">
              <a:solidFill>
                <a:srgbClr val="0070C0"/>
              </a:solidFill>
            </a:rPr>
            <a:t> – </a:t>
          </a:r>
          <a:r>
            <a:rPr lang="en-US" sz="1200" b="1" dirty="0" smtClean="0">
              <a:solidFill>
                <a:srgbClr val="0070C0"/>
              </a:solidFill>
            </a:rPr>
            <a:t>Click Mobile</a:t>
          </a:r>
          <a:endParaRPr lang="el-GR" sz="1200" b="1" dirty="0">
            <a:solidFill>
              <a:srgbClr val="0070C0"/>
            </a:solidFill>
          </a:endParaRPr>
        </a:p>
      </dgm:t>
    </dgm:pt>
    <dgm:pt modelId="{885455FE-21E1-4568-A145-EF5CC4C6141D}" type="parTrans" cxnId="{A8743E40-DB6B-4419-A712-084E4211894E}">
      <dgm:prSet/>
      <dgm:spPr/>
      <dgm:t>
        <a:bodyPr/>
        <a:lstStyle/>
        <a:p>
          <a:endParaRPr lang="el-GR"/>
        </a:p>
      </dgm:t>
    </dgm:pt>
    <dgm:pt modelId="{4AB52098-CA57-475F-8251-23A623F5051B}" type="sibTrans" cxnId="{A8743E40-DB6B-4419-A712-084E4211894E}">
      <dgm:prSet/>
      <dgm:spPr/>
      <dgm:t>
        <a:bodyPr/>
        <a:lstStyle/>
        <a:p>
          <a:endParaRPr lang="el-GR"/>
        </a:p>
      </dgm:t>
    </dgm:pt>
    <dgm:pt modelId="{E1BAD9FF-AE53-4D87-9C07-032E1E0EE27C}">
      <dgm:prSet phldrT="[Κείμενο]" custT="1"/>
      <dgm:spPr/>
      <dgm:t>
        <a:bodyPr/>
        <a:lstStyle/>
        <a:p>
          <a:r>
            <a:rPr lang="el-GR" sz="1400" b="1" dirty="0" smtClean="0">
              <a:solidFill>
                <a:srgbClr val="0070C0"/>
              </a:solidFill>
            </a:rPr>
            <a:t>Οδηγός</a:t>
          </a:r>
          <a:r>
            <a:rPr lang="en-US" sz="1400" b="1" dirty="0" smtClean="0">
              <a:solidFill>
                <a:srgbClr val="0070C0"/>
              </a:solidFill>
            </a:rPr>
            <a:t> Click Mobile</a:t>
          </a:r>
          <a:endParaRPr lang="el-GR" sz="1400" b="1" dirty="0">
            <a:solidFill>
              <a:srgbClr val="0070C0"/>
            </a:solidFill>
          </a:endParaRPr>
        </a:p>
      </dgm:t>
    </dgm:pt>
    <dgm:pt modelId="{870822F9-71D3-4DC3-8F20-C6DD0038FA89}" type="sibTrans" cxnId="{B7A68CF8-211D-4654-A478-804632470687}">
      <dgm:prSet/>
      <dgm:spPr/>
      <dgm:t>
        <a:bodyPr/>
        <a:lstStyle/>
        <a:p>
          <a:endParaRPr lang="el-GR"/>
        </a:p>
      </dgm:t>
    </dgm:pt>
    <dgm:pt modelId="{FFC24C55-A629-4872-B5BF-F559FAB65EFE}" type="parTrans" cxnId="{B7A68CF8-211D-4654-A478-804632470687}">
      <dgm:prSet/>
      <dgm:spPr/>
      <dgm:t>
        <a:bodyPr/>
        <a:lstStyle/>
        <a:p>
          <a:endParaRPr lang="el-GR"/>
        </a:p>
      </dgm:t>
    </dgm:pt>
    <dgm:pt modelId="{02851BEE-06FB-46DA-BE44-0F279617DFF2}">
      <dgm:prSet phldrT="[Κείμενο]" custT="1"/>
      <dgm:spPr/>
      <dgm:t>
        <a:bodyPr/>
        <a:lstStyle/>
        <a:p>
          <a:r>
            <a:rPr lang="el-GR" sz="1400" b="1" dirty="0" smtClean="0">
              <a:solidFill>
                <a:srgbClr val="92D050"/>
              </a:solidFill>
            </a:rPr>
            <a:t>Ερωτηματολόγιο </a:t>
          </a:r>
          <a:r>
            <a:rPr lang="en-US" sz="1400" b="1" dirty="0" smtClean="0">
              <a:solidFill>
                <a:srgbClr val="92D050"/>
              </a:solidFill>
            </a:rPr>
            <a:t>Planning. pdf</a:t>
          </a:r>
          <a:endParaRPr lang="el-GR" sz="1400" b="1" dirty="0">
            <a:solidFill>
              <a:srgbClr val="92D050"/>
            </a:solidFill>
          </a:endParaRPr>
        </a:p>
      </dgm:t>
    </dgm:pt>
    <dgm:pt modelId="{78137D4C-83F0-4675-8940-BF4EAF9F2C21}" type="parTrans" cxnId="{C798AA11-70C3-44CF-B4DB-6521554D5300}">
      <dgm:prSet/>
      <dgm:spPr/>
      <dgm:t>
        <a:bodyPr/>
        <a:lstStyle/>
        <a:p>
          <a:endParaRPr lang="el-GR"/>
        </a:p>
      </dgm:t>
    </dgm:pt>
    <dgm:pt modelId="{91FB5FEF-9360-4E6F-9812-A19BF27509D3}" type="sibTrans" cxnId="{C798AA11-70C3-44CF-B4DB-6521554D5300}">
      <dgm:prSet/>
      <dgm:spPr/>
      <dgm:t>
        <a:bodyPr/>
        <a:lstStyle/>
        <a:p>
          <a:endParaRPr lang="el-GR"/>
        </a:p>
      </dgm:t>
    </dgm:pt>
    <dgm:pt modelId="{A70BDCD9-1FD0-48A0-8897-E47D4901640C}">
      <dgm:prSet phldrT="[Κείμενο]" custT="1"/>
      <dgm:spPr/>
      <dgm:t>
        <a:bodyPr/>
        <a:lstStyle/>
        <a:p>
          <a:r>
            <a:rPr lang="el-GR" sz="1400" b="1" dirty="0" smtClean="0">
              <a:solidFill>
                <a:srgbClr val="92D050"/>
              </a:solidFill>
            </a:rPr>
            <a:t>Ερωτηματολόγιο</a:t>
          </a:r>
          <a:r>
            <a:rPr lang="en-US" sz="1400" b="1" dirty="0" smtClean="0">
              <a:solidFill>
                <a:srgbClr val="92D050"/>
              </a:solidFill>
            </a:rPr>
            <a:t> Click Mobile. pdf</a:t>
          </a:r>
          <a:endParaRPr lang="el-GR" sz="1400" b="1" dirty="0">
            <a:solidFill>
              <a:srgbClr val="92D050"/>
            </a:solidFill>
          </a:endParaRPr>
        </a:p>
      </dgm:t>
    </dgm:pt>
    <dgm:pt modelId="{5E415FE5-0F90-49E8-BF30-390D09E321F7}" type="parTrans" cxnId="{EB532CD0-7FBF-444A-8E44-A99C55B64A7D}">
      <dgm:prSet/>
      <dgm:spPr/>
      <dgm:t>
        <a:bodyPr/>
        <a:lstStyle/>
        <a:p>
          <a:endParaRPr lang="el-GR"/>
        </a:p>
      </dgm:t>
    </dgm:pt>
    <dgm:pt modelId="{749A3DDF-6C8E-45F7-AAEE-82B0E5BB1A6B}" type="sibTrans" cxnId="{EB532CD0-7FBF-444A-8E44-A99C55B64A7D}">
      <dgm:prSet/>
      <dgm:spPr/>
      <dgm:t>
        <a:bodyPr/>
        <a:lstStyle/>
        <a:p>
          <a:endParaRPr lang="el-GR"/>
        </a:p>
      </dgm:t>
    </dgm:pt>
    <dgm:pt modelId="{8EA22D9B-4B24-4547-9F1D-4B09408362C2}" type="pres">
      <dgm:prSet presAssocID="{221A5A73-E3CA-4F02-A4DA-A0CD9BFFA4F4}" presName="Name0" presStyleCnt="0">
        <dgm:presLayoutVars>
          <dgm:dir/>
          <dgm:animLvl val="lvl"/>
          <dgm:resizeHandles val="exact"/>
        </dgm:presLayoutVars>
      </dgm:prSet>
      <dgm:spPr/>
      <dgm:t>
        <a:bodyPr/>
        <a:lstStyle/>
        <a:p>
          <a:endParaRPr lang="el-GR"/>
        </a:p>
      </dgm:t>
    </dgm:pt>
    <dgm:pt modelId="{183E045B-BBB8-4578-AC5F-61BABAD28774}" type="pres">
      <dgm:prSet presAssocID="{43A02CD9-D904-40AC-9CCF-59591A8E9BB6}" presName="linNode" presStyleCnt="0"/>
      <dgm:spPr/>
    </dgm:pt>
    <dgm:pt modelId="{7EBE9186-4687-455D-9C53-3270E4C66EAD}" type="pres">
      <dgm:prSet presAssocID="{43A02CD9-D904-40AC-9CCF-59591A8E9BB6}" presName="parentText" presStyleLbl="node1" presStyleIdx="0" presStyleCnt="10">
        <dgm:presLayoutVars>
          <dgm:chMax val="1"/>
          <dgm:bulletEnabled val="1"/>
        </dgm:presLayoutVars>
      </dgm:prSet>
      <dgm:spPr/>
      <dgm:t>
        <a:bodyPr/>
        <a:lstStyle/>
        <a:p>
          <a:endParaRPr lang="el-GR"/>
        </a:p>
      </dgm:t>
    </dgm:pt>
    <dgm:pt modelId="{682CD123-47DB-4890-9123-E8415AFA6A86}" type="pres">
      <dgm:prSet presAssocID="{43A02CD9-D904-40AC-9CCF-59591A8E9BB6}" presName="descendantText" presStyleLbl="alignAccFollowNode1" presStyleIdx="0" presStyleCnt="10">
        <dgm:presLayoutVars>
          <dgm:bulletEnabled val="1"/>
        </dgm:presLayoutVars>
      </dgm:prSet>
      <dgm:spPr/>
      <dgm:t>
        <a:bodyPr/>
        <a:lstStyle/>
        <a:p>
          <a:endParaRPr lang="el-GR"/>
        </a:p>
      </dgm:t>
    </dgm:pt>
    <dgm:pt modelId="{6149F9AF-D46F-424B-B383-C210952FD615}" type="pres">
      <dgm:prSet presAssocID="{FBB4AFEC-9FA5-4D48-A698-1854E4A44E70}" presName="sp" presStyleCnt="0"/>
      <dgm:spPr/>
    </dgm:pt>
    <dgm:pt modelId="{849D783E-C4BB-4778-82E9-B823A04F8EF1}" type="pres">
      <dgm:prSet presAssocID="{2180719A-B524-4AAA-A0BD-385DBC63EB97}" presName="linNode" presStyleCnt="0"/>
      <dgm:spPr/>
    </dgm:pt>
    <dgm:pt modelId="{3BBE38D9-C4BF-4736-B7DD-8946DA3EFE97}" type="pres">
      <dgm:prSet presAssocID="{2180719A-B524-4AAA-A0BD-385DBC63EB97}" presName="parentText" presStyleLbl="node1" presStyleIdx="1" presStyleCnt="10">
        <dgm:presLayoutVars>
          <dgm:chMax val="1"/>
          <dgm:bulletEnabled val="1"/>
        </dgm:presLayoutVars>
      </dgm:prSet>
      <dgm:spPr/>
      <dgm:t>
        <a:bodyPr/>
        <a:lstStyle/>
        <a:p>
          <a:endParaRPr lang="el-GR"/>
        </a:p>
      </dgm:t>
    </dgm:pt>
    <dgm:pt modelId="{CC895854-DDE9-443A-9FCF-FC64A40B2A74}" type="pres">
      <dgm:prSet presAssocID="{2180719A-B524-4AAA-A0BD-385DBC63EB97}" presName="descendantText" presStyleLbl="alignAccFollowNode1" presStyleIdx="1" presStyleCnt="10">
        <dgm:presLayoutVars>
          <dgm:bulletEnabled val="1"/>
        </dgm:presLayoutVars>
      </dgm:prSet>
      <dgm:spPr/>
      <dgm:t>
        <a:bodyPr/>
        <a:lstStyle/>
        <a:p>
          <a:endParaRPr lang="el-GR"/>
        </a:p>
      </dgm:t>
    </dgm:pt>
    <dgm:pt modelId="{31C87E86-32FD-417E-A9F3-40A2DE5D24A3}" type="pres">
      <dgm:prSet presAssocID="{6D65B806-3EC2-4BF2-9F92-14EE27B78247}" presName="sp" presStyleCnt="0"/>
      <dgm:spPr/>
    </dgm:pt>
    <dgm:pt modelId="{B4FE336B-6679-4BC5-A98A-8D6383467FCF}" type="pres">
      <dgm:prSet presAssocID="{F18B7EFD-56C8-4399-A186-CCB1202E3D51}" presName="linNode" presStyleCnt="0"/>
      <dgm:spPr/>
    </dgm:pt>
    <dgm:pt modelId="{73C4AA1D-F924-484C-916A-E0BC9357A57A}" type="pres">
      <dgm:prSet presAssocID="{F18B7EFD-56C8-4399-A186-CCB1202E3D51}" presName="parentText" presStyleLbl="node1" presStyleIdx="2" presStyleCnt="10" custLinFactNeighborX="-451" custLinFactNeighborY="2685">
        <dgm:presLayoutVars>
          <dgm:chMax val="1"/>
          <dgm:bulletEnabled val="1"/>
        </dgm:presLayoutVars>
      </dgm:prSet>
      <dgm:spPr/>
      <dgm:t>
        <a:bodyPr/>
        <a:lstStyle/>
        <a:p>
          <a:endParaRPr lang="el-GR"/>
        </a:p>
      </dgm:t>
    </dgm:pt>
    <dgm:pt modelId="{BA5D1B5C-E533-46E1-8968-14BD760E87B4}" type="pres">
      <dgm:prSet presAssocID="{F18B7EFD-56C8-4399-A186-CCB1202E3D51}" presName="descendantText" presStyleLbl="alignAccFollowNode1" presStyleIdx="2" presStyleCnt="10">
        <dgm:presLayoutVars>
          <dgm:bulletEnabled val="1"/>
        </dgm:presLayoutVars>
      </dgm:prSet>
      <dgm:spPr/>
      <dgm:t>
        <a:bodyPr/>
        <a:lstStyle/>
        <a:p>
          <a:endParaRPr lang="el-GR"/>
        </a:p>
      </dgm:t>
    </dgm:pt>
    <dgm:pt modelId="{011F097F-AEC4-4DDC-A9DB-F11D32FCACE8}" type="pres">
      <dgm:prSet presAssocID="{EB4DD541-CD20-4C8C-9338-C117950DF723}" presName="sp" presStyleCnt="0"/>
      <dgm:spPr/>
    </dgm:pt>
    <dgm:pt modelId="{EA884D2A-4087-455E-A1E4-84E934B62DC8}" type="pres">
      <dgm:prSet presAssocID="{F7A5B351-B52C-4759-82BA-1270DE96AD9C}" presName="linNode" presStyleCnt="0"/>
      <dgm:spPr/>
    </dgm:pt>
    <dgm:pt modelId="{BB360A26-E5EA-48D3-9EE0-AF5605893286}" type="pres">
      <dgm:prSet presAssocID="{F7A5B351-B52C-4759-82BA-1270DE96AD9C}" presName="parentText" presStyleLbl="node1" presStyleIdx="3" presStyleCnt="10">
        <dgm:presLayoutVars>
          <dgm:chMax val="1"/>
          <dgm:bulletEnabled val="1"/>
        </dgm:presLayoutVars>
      </dgm:prSet>
      <dgm:spPr/>
      <dgm:t>
        <a:bodyPr/>
        <a:lstStyle/>
        <a:p>
          <a:endParaRPr lang="el-GR"/>
        </a:p>
      </dgm:t>
    </dgm:pt>
    <dgm:pt modelId="{FEA5C646-5E9C-44F6-A87F-57C8B74696C5}" type="pres">
      <dgm:prSet presAssocID="{F7A5B351-B52C-4759-82BA-1270DE96AD9C}" presName="descendantText" presStyleLbl="alignAccFollowNode1" presStyleIdx="3" presStyleCnt="10">
        <dgm:presLayoutVars>
          <dgm:bulletEnabled val="1"/>
        </dgm:presLayoutVars>
      </dgm:prSet>
      <dgm:spPr/>
      <dgm:t>
        <a:bodyPr/>
        <a:lstStyle/>
        <a:p>
          <a:endParaRPr lang="el-GR"/>
        </a:p>
      </dgm:t>
    </dgm:pt>
    <dgm:pt modelId="{0731F84C-D774-4FA0-90C8-43B3F367904E}" type="pres">
      <dgm:prSet presAssocID="{F44DF4E0-2268-491B-8305-C6592AB851E1}" presName="sp" presStyleCnt="0"/>
      <dgm:spPr/>
    </dgm:pt>
    <dgm:pt modelId="{C661F753-3CDB-4677-9125-44AB00BFAA87}" type="pres">
      <dgm:prSet presAssocID="{87A9A0A1-05AF-4F53-ABE4-FFD9EAA7869E}" presName="linNode" presStyleCnt="0"/>
      <dgm:spPr/>
    </dgm:pt>
    <dgm:pt modelId="{3D75AAB8-5234-42FA-B75D-8221EFA81EFA}" type="pres">
      <dgm:prSet presAssocID="{87A9A0A1-05AF-4F53-ABE4-FFD9EAA7869E}" presName="parentText" presStyleLbl="node1" presStyleIdx="4" presStyleCnt="10">
        <dgm:presLayoutVars>
          <dgm:chMax val="1"/>
          <dgm:bulletEnabled val="1"/>
        </dgm:presLayoutVars>
      </dgm:prSet>
      <dgm:spPr/>
      <dgm:t>
        <a:bodyPr/>
        <a:lstStyle/>
        <a:p>
          <a:endParaRPr lang="el-GR"/>
        </a:p>
      </dgm:t>
    </dgm:pt>
    <dgm:pt modelId="{E49C7028-336E-4526-A8C5-AF7FE4904FDE}" type="pres">
      <dgm:prSet presAssocID="{87A9A0A1-05AF-4F53-ABE4-FFD9EAA7869E}" presName="descendantText" presStyleLbl="alignAccFollowNode1" presStyleIdx="4" presStyleCnt="10">
        <dgm:presLayoutVars>
          <dgm:bulletEnabled val="1"/>
        </dgm:presLayoutVars>
      </dgm:prSet>
      <dgm:spPr/>
      <dgm:t>
        <a:bodyPr/>
        <a:lstStyle/>
        <a:p>
          <a:endParaRPr lang="el-GR"/>
        </a:p>
      </dgm:t>
    </dgm:pt>
    <dgm:pt modelId="{C159FE12-EF66-4460-9049-B846477B7EF7}" type="pres">
      <dgm:prSet presAssocID="{44C07824-BCB4-4F8F-80D1-D7642B96BB53}" presName="sp" presStyleCnt="0"/>
      <dgm:spPr/>
    </dgm:pt>
    <dgm:pt modelId="{AD73433C-79DB-4E6D-B9BA-915FC57EBFAB}" type="pres">
      <dgm:prSet presAssocID="{333886BC-67A9-49FE-8E8F-A173FA9AD4BB}" presName="linNode" presStyleCnt="0"/>
      <dgm:spPr/>
    </dgm:pt>
    <dgm:pt modelId="{62DD48AB-645E-4C21-A867-6F1454FCA3B5}" type="pres">
      <dgm:prSet presAssocID="{333886BC-67A9-49FE-8E8F-A173FA9AD4BB}" presName="parentText" presStyleLbl="node1" presStyleIdx="5" presStyleCnt="10">
        <dgm:presLayoutVars>
          <dgm:chMax val="1"/>
          <dgm:bulletEnabled val="1"/>
        </dgm:presLayoutVars>
      </dgm:prSet>
      <dgm:spPr/>
      <dgm:t>
        <a:bodyPr/>
        <a:lstStyle/>
        <a:p>
          <a:endParaRPr lang="el-GR"/>
        </a:p>
      </dgm:t>
    </dgm:pt>
    <dgm:pt modelId="{D439B68A-7F4B-432B-981F-226AF4C80D14}" type="pres">
      <dgm:prSet presAssocID="{333886BC-67A9-49FE-8E8F-A173FA9AD4BB}" presName="descendantText" presStyleLbl="alignAccFollowNode1" presStyleIdx="5" presStyleCnt="10">
        <dgm:presLayoutVars>
          <dgm:bulletEnabled val="1"/>
        </dgm:presLayoutVars>
      </dgm:prSet>
      <dgm:spPr/>
      <dgm:t>
        <a:bodyPr/>
        <a:lstStyle/>
        <a:p>
          <a:endParaRPr lang="el-GR"/>
        </a:p>
      </dgm:t>
    </dgm:pt>
    <dgm:pt modelId="{3151B17E-2294-48CE-B504-7C702B1CB44F}" type="pres">
      <dgm:prSet presAssocID="{9989AC26-AB9F-4098-9BD4-A20BC17C7467}" presName="sp" presStyleCnt="0"/>
      <dgm:spPr/>
    </dgm:pt>
    <dgm:pt modelId="{A99C1FE5-7EC7-4593-9891-96061C6CEE74}" type="pres">
      <dgm:prSet presAssocID="{841D15FB-6084-4240-9072-A5075A7E4C39}" presName="linNode" presStyleCnt="0"/>
      <dgm:spPr/>
    </dgm:pt>
    <dgm:pt modelId="{E6632D02-6366-4291-9785-25A000C944D7}" type="pres">
      <dgm:prSet presAssocID="{841D15FB-6084-4240-9072-A5075A7E4C39}" presName="parentText" presStyleLbl="node1" presStyleIdx="6" presStyleCnt="10">
        <dgm:presLayoutVars>
          <dgm:chMax val="1"/>
          <dgm:bulletEnabled val="1"/>
        </dgm:presLayoutVars>
      </dgm:prSet>
      <dgm:spPr/>
      <dgm:t>
        <a:bodyPr/>
        <a:lstStyle/>
        <a:p>
          <a:endParaRPr lang="el-GR"/>
        </a:p>
      </dgm:t>
    </dgm:pt>
    <dgm:pt modelId="{77455454-E6EB-4018-A00C-E0238B7C72E7}" type="pres">
      <dgm:prSet presAssocID="{841D15FB-6084-4240-9072-A5075A7E4C39}" presName="descendantText" presStyleLbl="alignAccFollowNode1" presStyleIdx="6" presStyleCnt="10">
        <dgm:presLayoutVars>
          <dgm:bulletEnabled val="1"/>
        </dgm:presLayoutVars>
      </dgm:prSet>
      <dgm:spPr/>
      <dgm:t>
        <a:bodyPr/>
        <a:lstStyle/>
        <a:p>
          <a:endParaRPr lang="el-GR"/>
        </a:p>
      </dgm:t>
    </dgm:pt>
    <dgm:pt modelId="{94B91114-F5DE-455E-90E2-9C875D7857DE}" type="pres">
      <dgm:prSet presAssocID="{92E57A9D-9CB1-4711-8768-49DFAB30FA35}" presName="sp" presStyleCnt="0"/>
      <dgm:spPr/>
    </dgm:pt>
    <dgm:pt modelId="{B430EDF3-4D82-4A4E-9E0C-A9026BCE31E4}" type="pres">
      <dgm:prSet presAssocID="{A1B8F6AD-99B3-4A57-9825-1F9FAF79CA21}" presName="linNode" presStyleCnt="0"/>
      <dgm:spPr/>
    </dgm:pt>
    <dgm:pt modelId="{851871A3-3554-4B8E-BB69-66596B17425B}" type="pres">
      <dgm:prSet presAssocID="{A1B8F6AD-99B3-4A57-9825-1F9FAF79CA21}" presName="parentText" presStyleLbl="node1" presStyleIdx="7" presStyleCnt="10">
        <dgm:presLayoutVars>
          <dgm:chMax val="1"/>
          <dgm:bulletEnabled val="1"/>
        </dgm:presLayoutVars>
      </dgm:prSet>
      <dgm:spPr/>
      <dgm:t>
        <a:bodyPr/>
        <a:lstStyle/>
        <a:p>
          <a:endParaRPr lang="el-GR"/>
        </a:p>
      </dgm:t>
    </dgm:pt>
    <dgm:pt modelId="{9AA78F08-FC75-4C89-A030-03297AEEC11F}" type="pres">
      <dgm:prSet presAssocID="{A1B8F6AD-99B3-4A57-9825-1F9FAF79CA21}" presName="descendantText" presStyleLbl="alignAccFollowNode1" presStyleIdx="7" presStyleCnt="10">
        <dgm:presLayoutVars>
          <dgm:bulletEnabled val="1"/>
        </dgm:presLayoutVars>
      </dgm:prSet>
      <dgm:spPr/>
      <dgm:t>
        <a:bodyPr/>
        <a:lstStyle/>
        <a:p>
          <a:endParaRPr lang="el-GR"/>
        </a:p>
      </dgm:t>
    </dgm:pt>
    <dgm:pt modelId="{A601F31B-D068-45AB-B0B3-8F4B0052E2EF}" type="pres">
      <dgm:prSet presAssocID="{BF1CB79D-5B23-4EC4-8EDC-293C60EAACFA}" presName="sp" presStyleCnt="0"/>
      <dgm:spPr/>
    </dgm:pt>
    <dgm:pt modelId="{3FA15C04-68AA-40F9-8BF3-6300DAD6EA7A}" type="pres">
      <dgm:prSet presAssocID="{E1BAD9FF-AE53-4D87-9C07-032E1E0EE27C}" presName="linNode" presStyleCnt="0"/>
      <dgm:spPr/>
    </dgm:pt>
    <dgm:pt modelId="{AA15FCF5-CBBA-4B88-96EA-438467ADE0DA}" type="pres">
      <dgm:prSet presAssocID="{E1BAD9FF-AE53-4D87-9C07-032E1E0EE27C}" presName="parentText" presStyleLbl="node1" presStyleIdx="8" presStyleCnt="10">
        <dgm:presLayoutVars>
          <dgm:chMax val="1"/>
          <dgm:bulletEnabled val="1"/>
        </dgm:presLayoutVars>
      </dgm:prSet>
      <dgm:spPr/>
      <dgm:t>
        <a:bodyPr/>
        <a:lstStyle/>
        <a:p>
          <a:endParaRPr lang="el-GR"/>
        </a:p>
      </dgm:t>
    </dgm:pt>
    <dgm:pt modelId="{114A1E95-7DED-49FB-AB57-16560CBD1683}" type="pres">
      <dgm:prSet presAssocID="{E1BAD9FF-AE53-4D87-9C07-032E1E0EE27C}" presName="descendantText" presStyleLbl="alignAccFollowNode1" presStyleIdx="8" presStyleCnt="10">
        <dgm:presLayoutVars>
          <dgm:bulletEnabled val="1"/>
        </dgm:presLayoutVars>
      </dgm:prSet>
      <dgm:spPr/>
      <dgm:t>
        <a:bodyPr/>
        <a:lstStyle/>
        <a:p>
          <a:endParaRPr lang="el-GR"/>
        </a:p>
      </dgm:t>
    </dgm:pt>
    <dgm:pt modelId="{4F378435-B911-4ECD-AD5A-032252E4F371}" type="pres">
      <dgm:prSet presAssocID="{870822F9-71D3-4DC3-8F20-C6DD0038FA89}" presName="sp" presStyleCnt="0"/>
      <dgm:spPr/>
    </dgm:pt>
    <dgm:pt modelId="{E3B8AE99-FA85-4B4C-9861-FDFB6E9D3BF3}" type="pres">
      <dgm:prSet presAssocID="{41D939CD-7DF8-435F-8F10-777E4498EE46}" presName="linNode" presStyleCnt="0"/>
      <dgm:spPr/>
    </dgm:pt>
    <dgm:pt modelId="{4E3ABE7B-EB6C-4B6D-B515-6248AE5435CE}" type="pres">
      <dgm:prSet presAssocID="{41D939CD-7DF8-435F-8F10-777E4498EE46}" presName="parentText" presStyleLbl="node1" presStyleIdx="9" presStyleCnt="10">
        <dgm:presLayoutVars>
          <dgm:chMax val="1"/>
          <dgm:bulletEnabled val="1"/>
        </dgm:presLayoutVars>
      </dgm:prSet>
      <dgm:spPr/>
      <dgm:t>
        <a:bodyPr/>
        <a:lstStyle/>
        <a:p>
          <a:endParaRPr lang="el-GR"/>
        </a:p>
      </dgm:t>
    </dgm:pt>
    <dgm:pt modelId="{A6B2CF3B-463F-4058-B883-A9B373A0809F}" type="pres">
      <dgm:prSet presAssocID="{41D939CD-7DF8-435F-8F10-777E4498EE46}" presName="descendantText" presStyleLbl="alignAccFollowNode1" presStyleIdx="9" presStyleCnt="10">
        <dgm:presLayoutVars>
          <dgm:bulletEnabled val="1"/>
        </dgm:presLayoutVars>
      </dgm:prSet>
      <dgm:spPr/>
      <dgm:t>
        <a:bodyPr/>
        <a:lstStyle/>
        <a:p>
          <a:endParaRPr lang="el-GR"/>
        </a:p>
      </dgm:t>
    </dgm:pt>
  </dgm:ptLst>
  <dgm:cxnLst>
    <dgm:cxn modelId="{F7B3BDF5-4D38-4987-A674-9590D358117D}" srcId="{A1B8F6AD-99B3-4A57-9825-1F9FAF79CA21}" destId="{F31AC8CE-350B-47A2-9419-3E2CB2C7C353}" srcOrd="0" destOrd="0" parTransId="{22F0F6F6-C912-4C6E-B3E1-26B0C288A281}" sibTransId="{89DC3ED6-9322-4702-A9A8-33ACD6C0D931}"/>
    <dgm:cxn modelId="{C215DD22-EC26-4BA8-9199-9EF82B252A24}" type="presOf" srcId="{6EF70600-291C-4FDF-BB8C-D6CF4E6B7E82}" destId="{FEA5C646-5E9C-44F6-A87F-57C8B74696C5}" srcOrd="0" destOrd="0" presId="urn:microsoft.com/office/officeart/2005/8/layout/vList5"/>
    <dgm:cxn modelId="{6318CF35-4194-488A-BFEE-F8AD5CA735E5}" type="presOf" srcId="{02851BEE-06FB-46DA-BE44-0F279617DFF2}" destId="{A6B2CF3B-463F-4058-B883-A9B373A0809F}" srcOrd="0" destOrd="0" presId="urn:microsoft.com/office/officeart/2005/8/layout/vList5"/>
    <dgm:cxn modelId="{8F92A1E8-89BD-408A-A4D6-4CC01D255E8B}" srcId="{221A5A73-E3CA-4F02-A4DA-A0CD9BFFA4F4}" destId="{F7A5B351-B52C-4759-82BA-1270DE96AD9C}" srcOrd="3" destOrd="0" parTransId="{36094C77-BCE7-4369-9D9F-C2A117FE63CF}" sibTransId="{F44DF4E0-2268-491B-8305-C6592AB851E1}"/>
    <dgm:cxn modelId="{19B644B8-B186-43E2-9C28-736709632BA0}" srcId="{221A5A73-E3CA-4F02-A4DA-A0CD9BFFA4F4}" destId="{F18B7EFD-56C8-4399-A186-CCB1202E3D51}" srcOrd="2" destOrd="0" parTransId="{81C8F78F-A750-432A-AFEF-AE878798E231}" sibTransId="{EB4DD541-CD20-4C8C-9338-C117950DF723}"/>
    <dgm:cxn modelId="{10CA052F-E136-4D80-8531-2229B91A1035}" srcId="{E1BAD9FF-AE53-4D87-9C07-032E1E0EE27C}" destId="{74BB43AB-EBC6-4A25-98D5-A5C2C9097046}" srcOrd="0" destOrd="0" parTransId="{4BB3A836-FD72-4533-8585-68B2E3A204E1}" sibTransId="{8C97D676-31F4-4346-8FAE-689204A78F65}"/>
    <dgm:cxn modelId="{A3B34506-DFAC-4164-9AFF-895AE25A9815}" type="presOf" srcId="{87A9A0A1-05AF-4F53-ABE4-FFD9EAA7869E}" destId="{3D75AAB8-5234-42FA-B75D-8221EFA81EFA}" srcOrd="0" destOrd="0" presId="urn:microsoft.com/office/officeart/2005/8/layout/vList5"/>
    <dgm:cxn modelId="{C1A345A1-6865-44F5-9B59-48F5E134BC94}" type="presOf" srcId="{333886BC-67A9-49FE-8E8F-A173FA9AD4BB}" destId="{62DD48AB-645E-4C21-A867-6F1454FCA3B5}" srcOrd="0" destOrd="0" presId="urn:microsoft.com/office/officeart/2005/8/layout/vList5"/>
    <dgm:cxn modelId="{EB532CD0-7FBF-444A-8E44-A99C55B64A7D}" srcId="{41D939CD-7DF8-435F-8F10-777E4498EE46}" destId="{A70BDCD9-1FD0-48A0-8897-E47D4901640C}" srcOrd="1" destOrd="0" parTransId="{5E415FE5-0F90-49E8-BF30-390D09E321F7}" sibTransId="{749A3DDF-6C8E-45F7-AAEE-82B0E5BB1A6B}"/>
    <dgm:cxn modelId="{617C5B22-BA56-49EF-856E-DD84F0D4DD13}" type="presOf" srcId="{1496928E-BEC2-4FFB-90D0-A5774A747E2D}" destId="{CC895854-DDE9-443A-9FCF-FC64A40B2A74}" srcOrd="0" destOrd="0" presId="urn:microsoft.com/office/officeart/2005/8/layout/vList5"/>
    <dgm:cxn modelId="{B7A68CF8-211D-4654-A478-804632470687}" srcId="{221A5A73-E3CA-4F02-A4DA-A0CD9BFFA4F4}" destId="{E1BAD9FF-AE53-4D87-9C07-032E1E0EE27C}" srcOrd="8" destOrd="0" parTransId="{FFC24C55-A629-4872-B5BF-F559FAB65EFE}" sibTransId="{870822F9-71D3-4DC3-8F20-C6DD0038FA89}"/>
    <dgm:cxn modelId="{180BDF33-842A-4569-BD3C-AB3B25059470}" type="presOf" srcId="{F18B7EFD-56C8-4399-A186-CCB1202E3D51}" destId="{73C4AA1D-F924-484C-916A-E0BC9357A57A}" srcOrd="0" destOrd="0" presId="urn:microsoft.com/office/officeart/2005/8/layout/vList5"/>
    <dgm:cxn modelId="{92C7C4A7-9B8E-4CFF-B861-A8498B943AD4}" srcId="{F18B7EFD-56C8-4399-A186-CCB1202E3D51}" destId="{65D4FA7D-E483-49EB-A715-17E6B8825E72}" srcOrd="0" destOrd="0" parTransId="{493CD871-2010-4842-8041-69102CBF706B}" sibTransId="{83516F11-BB40-470B-AC0E-CC257B0ACFC0}"/>
    <dgm:cxn modelId="{DD45E062-496C-464E-B68C-AFF3FBF60682}" type="presOf" srcId="{65D4FA7D-E483-49EB-A715-17E6B8825E72}" destId="{BA5D1B5C-E533-46E1-8968-14BD760E87B4}" srcOrd="0" destOrd="0" presId="urn:microsoft.com/office/officeart/2005/8/layout/vList5"/>
    <dgm:cxn modelId="{53C1FF8B-0DD1-4F9C-BAE2-27A0A2A5FBCE}" srcId="{333886BC-67A9-49FE-8E8F-A173FA9AD4BB}" destId="{BCB32515-A404-4FA6-BD62-A5C9A20EABA9}" srcOrd="0" destOrd="0" parTransId="{3278A771-916F-4DD4-8884-CE46ED70FD59}" sibTransId="{3235348D-3852-4C9F-9AAE-D82792D61DE1}"/>
    <dgm:cxn modelId="{0ABCA3CA-A6B5-4850-B70E-93F0005284BC}" srcId="{43A02CD9-D904-40AC-9CCF-59591A8E9BB6}" destId="{FA973552-7736-4207-8358-01FCD48F8747}" srcOrd="0" destOrd="0" parTransId="{965F0295-F601-4F47-97F2-7392A43FE2C8}" sibTransId="{0C57B81E-670E-445F-8A99-3624E3A3CCC0}"/>
    <dgm:cxn modelId="{50627561-F0F0-4A6A-B8DB-1E9A07FD0EA3}" type="presOf" srcId="{FA973552-7736-4207-8358-01FCD48F8747}" destId="{682CD123-47DB-4890-9123-E8415AFA6A86}" srcOrd="0" destOrd="0" presId="urn:microsoft.com/office/officeart/2005/8/layout/vList5"/>
    <dgm:cxn modelId="{C4FE4588-8960-4959-A8AE-F2F8B7FB3313}" type="presOf" srcId="{14438645-EC09-4567-95B1-68A8A729CACD}" destId="{E49C7028-336E-4526-A8C5-AF7FE4904FDE}" srcOrd="0" destOrd="0" presId="urn:microsoft.com/office/officeart/2005/8/layout/vList5"/>
    <dgm:cxn modelId="{A8743E40-DB6B-4419-A712-084E4211894E}" srcId="{221A5A73-E3CA-4F02-A4DA-A0CD9BFFA4F4}" destId="{41D939CD-7DF8-435F-8F10-777E4498EE46}" srcOrd="9" destOrd="0" parTransId="{885455FE-21E1-4568-A145-EF5CC4C6141D}" sibTransId="{4AB52098-CA57-475F-8251-23A623F5051B}"/>
    <dgm:cxn modelId="{9FFECB6B-62EA-4425-AE6E-78A71FB7FE4B}" type="presOf" srcId="{43A02CD9-D904-40AC-9CCF-59591A8E9BB6}" destId="{7EBE9186-4687-455D-9C53-3270E4C66EAD}" srcOrd="0" destOrd="0" presId="urn:microsoft.com/office/officeart/2005/8/layout/vList5"/>
    <dgm:cxn modelId="{57195FF7-C972-40AC-AF2D-9AE0D538B3A1}" srcId="{221A5A73-E3CA-4F02-A4DA-A0CD9BFFA4F4}" destId="{87A9A0A1-05AF-4F53-ABE4-FFD9EAA7869E}" srcOrd="4" destOrd="0" parTransId="{A5EB8A8C-BD29-482A-8932-160426204706}" sibTransId="{44C07824-BCB4-4F8F-80D1-D7642B96BB53}"/>
    <dgm:cxn modelId="{1347997D-9E77-43C8-A6B4-5C5B38D116D3}" srcId="{221A5A73-E3CA-4F02-A4DA-A0CD9BFFA4F4}" destId="{333886BC-67A9-49FE-8E8F-A173FA9AD4BB}" srcOrd="5" destOrd="0" parTransId="{C74141AE-627D-4259-8784-87C5D77626CC}" sibTransId="{9989AC26-AB9F-4098-9BD4-A20BC17C7467}"/>
    <dgm:cxn modelId="{C798AA11-70C3-44CF-B4DB-6521554D5300}" srcId="{41D939CD-7DF8-435F-8F10-777E4498EE46}" destId="{02851BEE-06FB-46DA-BE44-0F279617DFF2}" srcOrd="0" destOrd="0" parTransId="{78137D4C-83F0-4675-8940-BF4EAF9F2C21}" sibTransId="{91FB5FEF-9360-4E6F-9812-A19BF27509D3}"/>
    <dgm:cxn modelId="{D420E493-DB53-4AAF-BD05-B4D1D51EA9C3}" srcId="{F7A5B351-B52C-4759-82BA-1270DE96AD9C}" destId="{6EF70600-291C-4FDF-BB8C-D6CF4E6B7E82}" srcOrd="0" destOrd="0" parTransId="{02F54885-6C0F-4990-A8D7-8011069846F4}" sibTransId="{B6E56F6C-3300-4FD4-8FEC-C960BF085528}"/>
    <dgm:cxn modelId="{650561AD-36C1-46E8-BBCE-52C1BBCD4148}" srcId="{2180719A-B524-4AAA-A0BD-385DBC63EB97}" destId="{1496928E-BEC2-4FFB-90D0-A5774A747E2D}" srcOrd="0" destOrd="0" parTransId="{E4CFBDB7-7321-4C5D-9F1B-089199EAF05F}" sibTransId="{F4A8F3D7-81AB-478C-A9E5-76545E9541FC}"/>
    <dgm:cxn modelId="{2D7238BE-EBB1-4935-8D00-7C8244B8104D}" type="presOf" srcId="{BCB32515-A404-4FA6-BD62-A5C9A20EABA9}" destId="{D439B68A-7F4B-432B-981F-226AF4C80D14}" srcOrd="0" destOrd="0" presId="urn:microsoft.com/office/officeart/2005/8/layout/vList5"/>
    <dgm:cxn modelId="{D7CBC448-7D4A-4947-8FB2-1287E4DF84E0}" type="presOf" srcId="{221A5A73-E3CA-4F02-A4DA-A0CD9BFFA4F4}" destId="{8EA22D9B-4B24-4547-9F1D-4B09408362C2}" srcOrd="0" destOrd="0" presId="urn:microsoft.com/office/officeart/2005/8/layout/vList5"/>
    <dgm:cxn modelId="{66092C74-F10C-486A-BB9A-C7307F0EB2F9}" type="presOf" srcId="{A70BDCD9-1FD0-48A0-8897-E47D4901640C}" destId="{A6B2CF3B-463F-4058-B883-A9B373A0809F}" srcOrd="0" destOrd="1" presId="urn:microsoft.com/office/officeart/2005/8/layout/vList5"/>
    <dgm:cxn modelId="{ABCCE4B9-5D55-491D-AA7A-BDA0BDF87B6D}" type="presOf" srcId="{A1B8F6AD-99B3-4A57-9825-1F9FAF79CA21}" destId="{851871A3-3554-4B8E-BB69-66596B17425B}" srcOrd="0" destOrd="0" presId="urn:microsoft.com/office/officeart/2005/8/layout/vList5"/>
    <dgm:cxn modelId="{5D63B15B-8EEE-4D44-A11A-1A382485EE5C}" type="presOf" srcId="{F31AC8CE-350B-47A2-9419-3E2CB2C7C353}" destId="{9AA78F08-FC75-4C89-A030-03297AEEC11F}" srcOrd="0" destOrd="0" presId="urn:microsoft.com/office/officeart/2005/8/layout/vList5"/>
    <dgm:cxn modelId="{8AC5DE72-C73B-4CAC-9744-F0AF8893AAE1}" srcId="{87A9A0A1-05AF-4F53-ABE4-FFD9EAA7869E}" destId="{14438645-EC09-4567-95B1-68A8A729CACD}" srcOrd="0" destOrd="0" parTransId="{D74D4E18-9532-43DA-B347-40BCAA352D6E}" sibTransId="{3CAE2DC7-94D2-4401-8DC8-F209FD071F46}"/>
    <dgm:cxn modelId="{B0547D2F-8B84-4D05-9ED2-94799F952EF1}" srcId="{221A5A73-E3CA-4F02-A4DA-A0CD9BFFA4F4}" destId="{A1B8F6AD-99B3-4A57-9825-1F9FAF79CA21}" srcOrd="7" destOrd="0" parTransId="{77A239D4-A9A9-4604-93A3-96052FA5EF22}" sibTransId="{BF1CB79D-5B23-4EC4-8EDC-293C60EAACFA}"/>
    <dgm:cxn modelId="{93E653CC-6E96-4B77-84BC-45993E82D9B8}" srcId="{221A5A73-E3CA-4F02-A4DA-A0CD9BFFA4F4}" destId="{2180719A-B524-4AAA-A0BD-385DBC63EB97}" srcOrd="1" destOrd="0" parTransId="{40B120D8-E4EB-4C90-B468-B71441923806}" sibTransId="{6D65B806-3EC2-4BF2-9F92-14EE27B78247}"/>
    <dgm:cxn modelId="{BFC62886-AF80-48D8-ABAA-F5A2A5A24368}" type="presOf" srcId="{E1BAD9FF-AE53-4D87-9C07-032E1E0EE27C}" destId="{AA15FCF5-CBBA-4B88-96EA-438467ADE0DA}" srcOrd="0" destOrd="0" presId="urn:microsoft.com/office/officeart/2005/8/layout/vList5"/>
    <dgm:cxn modelId="{A46E8C5E-021F-46DE-B62E-2F2A8D7BE12F}" type="presOf" srcId="{2C02FC5C-FB4D-45EA-8526-DFEA4724FFA0}" destId="{77455454-E6EB-4018-A00C-E0238B7C72E7}" srcOrd="0" destOrd="0" presId="urn:microsoft.com/office/officeart/2005/8/layout/vList5"/>
    <dgm:cxn modelId="{A78C2A3B-D089-4401-AC2E-D506D92EBE6B}" srcId="{841D15FB-6084-4240-9072-A5075A7E4C39}" destId="{2C02FC5C-FB4D-45EA-8526-DFEA4724FFA0}" srcOrd="0" destOrd="0" parTransId="{6284F38F-34E7-4506-B6D5-BDA469D1EB58}" sibTransId="{0832C815-1324-4478-A48D-64588560FCEA}"/>
    <dgm:cxn modelId="{200AB1F4-3A96-4578-BEE9-EA871AE75AA0}" srcId="{221A5A73-E3CA-4F02-A4DA-A0CD9BFFA4F4}" destId="{43A02CD9-D904-40AC-9CCF-59591A8E9BB6}" srcOrd="0" destOrd="0" parTransId="{69A7366C-69E4-48C9-A18B-327EC5EE5D8B}" sibTransId="{FBB4AFEC-9FA5-4D48-A698-1854E4A44E70}"/>
    <dgm:cxn modelId="{49E2F3A6-C588-49E1-A96C-90E41C5AF7C7}" type="presOf" srcId="{2180719A-B524-4AAA-A0BD-385DBC63EB97}" destId="{3BBE38D9-C4BF-4736-B7DD-8946DA3EFE97}" srcOrd="0" destOrd="0" presId="urn:microsoft.com/office/officeart/2005/8/layout/vList5"/>
    <dgm:cxn modelId="{AB056744-6901-4C92-B6E6-E73277B220BC}" type="presOf" srcId="{41D939CD-7DF8-435F-8F10-777E4498EE46}" destId="{4E3ABE7B-EB6C-4B6D-B515-6248AE5435CE}" srcOrd="0" destOrd="0" presId="urn:microsoft.com/office/officeart/2005/8/layout/vList5"/>
    <dgm:cxn modelId="{24CF2423-0BC9-43EF-BB75-28D3D7AF77DD}" type="presOf" srcId="{F7A5B351-B52C-4759-82BA-1270DE96AD9C}" destId="{BB360A26-E5EA-48D3-9EE0-AF5605893286}" srcOrd="0" destOrd="0" presId="urn:microsoft.com/office/officeart/2005/8/layout/vList5"/>
    <dgm:cxn modelId="{76E2B4C8-259E-4B2B-B46E-5258DE44E6CB}" srcId="{221A5A73-E3CA-4F02-A4DA-A0CD9BFFA4F4}" destId="{841D15FB-6084-4240-9072-A5075A7E4C39}" srcOrd="6" destOrd="0" parTransId="{A6D1E6A9-B433-4296-B4CF-204E8188ABDA}" sibTransId="{92E57A9D-9CB1-4711-8768-49DFAB30FA35}"/>
    <dgm:cxn modelId="{D11BA2F1-C95D-4429-96F3-1444EF4B0720}" type="presOf" srcId="{841D15FB-6084-4240-9072-A5075A7E4C39}" destId="{E6632D02-6366-4291-9785-25A000C944D7}" srcOrd="0" destOrd="0" presId="urn:microsoft.com/office/officeart/2005/8/layout/vList5"/>
    <dgm:cxn modelId="{939E809B-9C05-4136-891D-5DA3357A49F5}" type="presOf" srcId="{74BB43AB-EBC6-4A25-98D5-A5C2C9097046}" destId="{114A1E95-7DED-49FB-AB57-16560CBD1683}" srcOrd="0" destOrd="0" presId="urn:microsoft.com/office/officeart/2005/8/layout/vList5"/>
    <dgm:cxn modelId="{E49D7D45-7FBA-4AD4-AA12-9BC560C6CF46}" type="presParOf" srcId="{8EA22D9B-4B24-4547-9F1D-4B09408362C2}" destId="{183E045B-BBB8-4578-AC5F-61BABAD28774}" srcOrd="0" destOrd="0" presId="urn:microsoft.com/office/officeart/2005/8/layout/vList5"/>
    <dgm:cxn modelId="{A49088FD-2E43-45F1-B95E-4C85552E19D2}" type="presParOf" srcId="{183E045B-BBB8-4578-AC5F-61BABAD28774}" destId="{7EBE9186-4687-455D-9C53-3270E4C66EAD}" srcOrd="0" destOrd="0" presId="urn:microsoft.com/office/officeart/2005/8/layout/vList5"/>
    <dgm:cxn modelId="{8FE25B9C-E6D6-421D-AC91-E1653E39CA37}" type="presParOf" srcId="{183E045B-BBB8-4578-AC5F-61BABAD28774}" destId="{682CD123-47DB-4890-9123-E8415AFA6A86}" srcOrd="1" destOrd="0" presId="urn:microsoft.com/office/officeart/2005/8/layout/vList5"/>
    <dgm:cxn modelId="{7C1BB6FD-D5D8-45A2-88F7-51FEF61E4DA4}" type="presParOf" srcId="{8EA22D9B-4B24-4547-9F1D-4B09408362C2}" destId="{6149F9AF-D46F-424B-B383-C210952FD615}" srcOrd="1" destOrd="0" presId="urn:microsoft.com/office/officeart/2005/8/layout/vList5"/>
    <dgm:cxn modelId="{61C87EE1-F1BF-433D-AADE-2C1BD92139BB}" type="presParOf" srcId="{8EA22D9B-4B24-4547-9F1D-4B09408362C2}" destId="{849D783E-C4BB-4778-82E9-B823A04F8EF1}" srcOrd="2" destOrd="0" presId="urn:microsoft.com/office/officeart/2005/8/layout/vList5"/>
    <dgm:cxn modelId="{A2178F3A-9A9E-483A-B5E5-6D1D3A52DC06}" type="presParOf" srcId="{849D783E-C4BB-4778-82E9-B823A04F8EF1}" destId="{3BBE38D9-C4BF-4736-B7DD-8946DA3EFE97}" srcOrd="0" destOrd="0" presId="urn:microsoft.com/office/officeart/2005/8/layout/vList5"/>
    <dgm:cxn modelId="{1B52FE1F-2DCC-4C94-B252-890FF40EA15C}" type="presParOf" srcId="{849D783E-C4BB-4778-82E9-B823A04F8EF1}" destId="{CC895854-DDE9-443A-9FCF-FC64A40B2A74}" srcOrd="1" destOrd="0" presId="urn:microsoft.com/office/officeart/2005/8/layout/vList5"/>
    <dgm:cxn modelId="{F96139C1-768A-41FB-B81F-EADD17C44983}" type="presParOf" srcId="{8EA22D9B-4B24-4547-9F1D-4B09408362C2}" destId="{31C87E86-32FD-417E-A9F3-40A2DE5D24A3}" srcOrd="3" destOrd="0" presId="urn:microsoft.com/office/officeart/2005/8/layout/vList5"/>
    <dgm:cxn modelId="{C8C1658E-5FF6-4669-9773-36F8B4A5683D}" type="presParOf" srcId="{8EA22D9B-4B24-4547-9F1D-4B09408362C2}" destId="{B4FE336B-6679-4BC5-A98A-8D6383467FCF}" srcOrd="4" destOrd="0" presId="urn:microsoft.com/office/officeart/2005/8/layout/vList5"/>
    <dgm:cxn modelId="{B35F692D-EB73-4507-9A88-7EA7F6E1EAF8}" type="presParOf" srcId="{B4FE336B-6679-4BC5-A98A-8D6383467FCF}" destId="{73C4AA1D-F924-484C-916A-E0BC9357A57A}" srcOrd="0" destOrd="0" presId="urn:microsoft.com/office/officeart/2005/8/layout/vList5"/>
    <dgm:cxn modelId="{DD6523C1-FEF8-45A0-9E11-4AD50C7E9789}" type="presParOf" srcId="{B4FE336B-6679-4BC5-A98A-8D6383467FCF}" destId="{BA5D1B5C-E533-46E1-8968-14BD760E87B4}" srcOrd="1" destOrd="0" presId="urn:microsoft.com/office/officeart/2005/8/layout/vList5"/>
    <dgm:cxn modelId="{849A8173-A65F-47DB-A718-D44800E3217E}" type="presParOf" srcId="{8EA22D9B-4B24-4547-9F1D-4B09408362C2}" destId="{011F097F-AEC4-4DDC-A9DB-F11D32FCACE8}" srcOrd="5" destOrd="0" presId="urn:microsoft.com/office/officeart/2005/8/layout/vList5"/>
    <dgm:cxn modelId="{76E07806-A712-48B1-B2D0-F3F58718AC53}" type="presParOf" srcId="{8EA22D9B-4B24-4547-9F1D-4B09408362C2}" destId="{EA884D2A-4087-455E-A1E4-84E934B62DC8}" srcOrd="6" destOrd="0" presId="urn:microsoft.com/office/officeart/2005/8/layout/vList5"/>
    <dgm:cxn modelId="{3E5813CC-1C5E-47E0-9C60-6E015C3CAB95}" type="presParOf" srcId="{EA884D2A-4087-455E-A1E4-84E934B62DC8}" destId="{BB360A26-E5EA-48D3-9EE0-AF5605893286}" srcOrd="0" destOrd="0" presId="urn:microsoft.com/office/officeart/2005/8/layout/vList5"/>
    <dgm:cxn modelId="{B4B6EB5C-0A0D-4068-9B52-B7EECE310C0B}" type="presParOf" srcId="{EA884D2A-4087-455E-A1E4-84E934B62DC8}" destId="{FEA5C646-5E9C-44F6-A87F-57C8B74696C5}" srcOrd="1" destOrd="0" presId="urn:microsoft.com/office/officeart/2005/8/layout/vList5"/>
    <dgm:cxn modelId="{90FDBCF5-1BC1-4A02-8182-5072BE0648B2}" type="presParOf" srcId="{8EA22D9B-4B24-4547-9F1D-4B09408362C2}" destId="{0731F84C-D774-4FA0-90C8-43B3F367904E}" srcOrd="7" destOrd="0" presId="urn:microsoft.com/office/officeart/2005/8/layout/vList5"/>
    <dgm:cxn modelId="{9B2E8060-779F-460F-9535-12717ACF6955}" type="presParOf" srcId="{8EA22D9B-4B24-4547-9F1D-4B09408362C2}" destId="{C661F753-3CDB-4677-9125-44AB00BFAA87}" srcOrd="8" destOrd="0" presId="urn:microsoft.com/office/officeart/2005/8/layout/vList5"/>
    <dgm:cxn modelId="{10729B6B-2492-4A3B-8B83-FAC596CFEA8C}" type="presParOf" srcId="{C661F753-3CDB-4677-9125-44AB00BFAA87}" destId="{3D75AAB8-5234-42FA-B75D-8221EFA81EFA}" srcOrd="0" destOrd="0" presId="urn:microsoft.com/office/officeart/2005/8/layout/vList5"/>
    <dgm:cxn modelId="{620E8ADE-452C-436C-A757-C31AFC5FC1C1}" type="presParOf" srcId="{C661F753-3CDB-4677-9125-44AB00BFAA87}" destId="{E49C7028-336E-4526-A8C5-AF7FE4904FDE}" srcOrd="1" destOrd="0" presId="urn:microsoft.com/office/officeart/2005/8/layout/vList5"/>
    <dgm:cxn modelId="{50899BE3-D3CD-4AA4-828E-6CF061CC2838}" type="presParOf" srcId="{8EA22D9B-4B24-4547-9F1D-4B09408362C2}" destId="{C159FE12-EF66-4460-9049-B846477B7EF7}" srcOrd="9" destOrd="0" presId="urn:microsoft.com/office/officeart/2005/8/layout/vList5"/>
    <dgm:cxn modelId="{8745790A-7738-4BB4-90C2-37B86D57E478}" type="presParOf" srcId="{8EA22D9B-4B24-4547-9F1D-4B09408362C2}" destId="{AD73433C-79DB-4E6D-B9BA-915FC57EBFAB}" srcOrd="10" destOrd="0" presId="urn:microsoft.com/office/officeart/2005/8/layout/vList5"/>
    <dgm:cxn modelId="{38E4712B-679F-4D48-AFE8-0489A86DBB08}" type="presParOf" srcId="{AD73433C-79DB-4E6D-B9BA-915FC57EBFAB}" destId="{62DD48AB-645E-4C21-A867-6F1454FCA3B5}" srcOrd="0" destOrd="0" presId="urn:microsoft.com/office/officeart/2005/8/layout/vList5"/>
    <dgm:cxn modelId="{D1862D73-3257-47C6-A79C-F319311787FC}" type="presParOf" srcId="{AD73433C-79DB-4E6D-B9BA-915FC57EBFAB}" destId="{D439B68A-7F4B-432B-981F-226AF4C80D14}" srcOrd="1" destOrd="0" presId="urn:microsoft.com/office/officeart/2005/8/layout/vList5"/>
    <dgm:cxn modelId="{7151C102-B09F-47FB-B68D-9792D79B419E}" type="presParOf" srcId="{8EA22D9B-4B24-4547-9F1D-4B09408362C2}" destId="{3151B17E-2294-48CE-B504-7C702B1CB44F}" srcOrd="11" destOrd="0" presId="urn:microsoft.com/office/officeart/2005/8/layout/vList5"/>
    <dgm:cxn modelId="{7660221C-E85F-4E81-BA1D-C6C0D3A01A55}" type="presParOf" srcId="{8EA22D9B-4B24-4547-9F1D-4B09408362C2}" destId="{A99C1FE5-7EC7-4593-9891-96061C6CEE74}" srcOrd="12" destOrd="0" presId="urn:microsoft.com/office/officeart/2005/8/layout/vList5"/>
    <dgm:cxn modelId="{1D639DBE-3DB2-46CB-BB36-B0539346D0A5}" type="presParOf" srcId="{A99C1FE5-7EC7-4593-9891-96061C6CEE74}" destId="{E6632D02-6366-4291-9785-25A000C944D7}" srcOrd="0" destOrd="0" presId="urn:microsoft.com/office/officeart/2005/8/layout/vList5"/>
    <dgm:cxn modelId="{117A239C-C5EE-40DC-BCE4-7D9DF7BA7C1F}" type="presParOf" srcId="{A99C1FE5-7EC7-4593-9891-96061C6CEE74}" destId="{77455454-E6EB-4018-A00C-E0238B7C72E7}" srcOrd="1" destOrd="0" presId="urn:microsoft.com/office/officeart/2005/8/layout/vList5"/>
    <dgm:cxn modelId="{F3083880-8C30-44CC-BE92-1F93D6A3FBA5}" type="presParOf" srcId="{8EA22D9B-4B24-4547-9F1D-4B09408362C2}" destId="{94B91114-F5DE-455E-90E2-9C875D7857DE}" srcOrd="13" destOrd="0" presId="urn:microsoft.com/office/officeart/2005/8/layout/vList5"/>
    <dgm:cxn modelId="{C604C110-815D-4081-B19E-C43FAA31EF17}" type="presParOf" srcId="{8EA22D9B-4B24-4547-9F1D-4B09408362C2}" destId="{B430EDF3-4D82-4A4E-9E0C-A9026BCE31E4}" srcOrd="14" destOrd="0" presId="urn:microsoft.com/office/officeart/2005/8/layout/vList5"/>
    <dgm:cxn modelId="{19714593-D23A-41FF-B188-7DD175513591}" type="presParOf" srcId="{B430EDF3-4D82-4A4E-9E0C-A9026BCE31E4}" destId="{851871A3-3554-4B8E-BB69-66596B17425B}" srcOrd="0" destOrd="0" presId="urn:microsoft.com/office/officeart/2005/8/layout/vList5"/>
    <dgm:cxn modelId="{EBC398FE-F20C-462D-93A1-65AD4B905B99}" type="presParOf" srcId="{B430EDF3-4D82-4A4E-9E0C-A9026BCE31E4}" destId="{9AA78F08-FC75-4C89-A030-03297AEEC11F}" srcOrd="1" destOrd="0" presId="urn:microsoft.com/office/officeart/2005/8/layout/vList5"/>
    <dgm:cxn modelId="{9E1060BD-3A5A-4825-A972-51118556D4DE}" type="presParOf" srcId="{8EA22D9B-4B24-4547-9F1D-4B09408362C2}" destId="{A601F31B-D068-45AB-B0B3-8F4B0052E2EF}" srcOrd="15" destOrd="0" presId="urn:microsoft.com/office/officeart/2005/8/layout/vList5"/>
    <dgm:cxn modelId="{62F74915-15F7-423B-BC78-8935CA813A53}" type="presParOf" srcId="{8EA22D9B-4B24-4547-9F1D-4B09408362C2}" destId="{3FA15C04-68AA-40F9-8BF3-6300DAD6EA7A}" srcOrd="16" destOrd="0" presId="urn:microsoft.com/office/officeart/2005/8/layout/vList5"/>
    <dgm:cxn modelId="{26EEEDE2-E452-4DD9-BEE5-068B4A62AD75}" type="presParOf" srcId="{3FA15C04-68AA-40F9-8BF3-6300DAD6EA7A}" destId="{AA15FCF5-CBBA-4B88-96EA-438467ADE0DA}" srcOrd="0" destOrd="0" presId="urn:microsoft.com/office/officeart/2005/8/layout/vList5"/>
    <dgm:cxn modelId="{CE8A4F40-735B-41C1-870F-DECA2A690B2E}" type="presParOf" srcId="{3FA15C04-68AA-40F9-8BF3-6300DAD6EA7A}" destId="{114A1E95-7DED-49FB-AB57-16560CBD1683}" srcOrd="1" destOrd="0" presId="urn:microsoft.com/office/officeart/2005/8/layout/vList5"/>
    <dgm:cxn modelId="{BEC5E640-A22F-451F-9288-83459337D880}" type="presParOf" srcId="{8EA22D9B-4B24-4547-9F1D-4B09408362C2}" destId="{4F378435-B911-4ECD-AD5A-032252E4F371}" srcOrd="17" destOrd="0" presId="urn:microsoft.com/office/officeart/2005/8/layout/vList5"/>
    <dgm:cxn modelId="{E4265823-55E2-47C2-BB58-D85A1E763D9F}" type="presParOf" srcId="{8EA22D9B-4B24-4547-9F1D-4B09408362C2}" destId="{E3B8AE99-FA85-4B4C-9861-FDFB6E9D3BF3}" srcOrd="18" destOrd="0" presId="urn:microsoft.com/office/officeart/2005/8/layout/vList5"/>
    <dgm:cxn modelId="{57831C40-8864-4E97-9FA3-4DA41026A19B}" type="presParOf" srcId="{E3B8AE99-FA85-4B4C-9861-FDFB6E9D3BF3}" destId="{4E3ABE7B-EB6C-4B6D-B515-6248AE5435CE}" srcOrd="0" destOrd="0" presId="urn:microsoft.com/office/officeart/2005/8/layout/vList5"/>
    <dgm:cxn modelId="{39542395-72CB-4098-AFDF-C9B7DDABB467}" type="presParOf" srcId="{E3B8AE99-FA85-4B4C-9861-FDFB6E9D3BF3}" destId="{A6B2CF3B-463F-4058-B883-A9B373A0809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BBF95-39FD-43DE-AE49-C6BC2DF05932}">
      <dsp:nvSpPr>
        <dsp:cNvPr id="0" name=""/>
        <dsp:cNvSpPr/>
      </dsp:nvSpPr>
      <dsp:spPr>
        <a:xfrm>
          <a:off x="1419553" y="152214"/>
          <a:ext cx="3020878" cy="1049111"/>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1B6E89-5A1C-444F-9E01-EE73234BA76D}">
      <dsp:nvSpPr>
        <dsp:cNvPr id="0" name=""/>
        <dsp:cNvSpPr/>
      </dsp:nvSpPr>
      <dsp:spPr>
        <a:xfrm>
          <a:off x="2641955" y="2721132"/>
          <a:ext cx="585441" cy="374682"/>
        </a:xfrm>
        <a:prstGeom prst="downArrow">
          <a:avLst/>
        </a:prstGeom>
        <a:solidFill>
          <a:schemeClr val="accent1">
            <a:tint val="6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03B6C0E-569A-42CC-A83B-9F7227506D20}">
      <dsp:nvSpPr>
        <dsp:cNvPr id="0" name=""/>
        <dsp:cNvSpPr/>
      </dsp:nvSpPr>
      <dsp:spPr>
        <a:xfrm>
          <a:off x="1529616" y="3020878"/>
          <a:ext cx="2810119" cy="7025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b="1" kern="1200" dirty="0" smtClean="0">
              <a:solidFill>
                <a:srgbClr val="0070C0"/>
              </a:solidFill>
              <a:latin typeface="+mj-lt"/>
              <a:ea typeface="+mj-ea"/>
              <a:cs typeface="+mj-cs"/>
            </a:rPr>
            <a:t>e- class</a:t>
          </a:r>
          <a:endParaRPr lang="el-GR" sz="3600" b="1" kern="1200" dirty="0">
            <a:solidFill>
              <a:srgbClr val="0070C0"/>
            </a:solidFill>
            <a:latin typeface="+mj-lt"/>
            <a:ea typeface="+mj-ea"/>
            <a:cs typeface="+mj-cs"/>
          </a:endParaRPr>
        </a:p>
      </dsp:txBody>
      <dsp:txXfrm>
        <a:off x="1529616" y="3020878"/>
        <a:ext cx="2810119" cy="702529"/>
      </dsp:txXfrm>
    </dsp:sp>
    <dsp:sp modelId="{413F9E87-9CB8-426F-858D-F62C9ACE21B3}">
      <dsp:nvSpPr>
        <dsp:cNvPr id="0" name=""/>
        <dsp:cNvSpPr/>
      </dsp:nvSpPr>
      <dsp:spPr>
        <a:xfrm>
          <a:off x="2517842" y="1282351"/>
          <a:ext cx="1053794" cy="10537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Συζητήσεις</a:t>
          </a:r>
          <a:endParaRPr lang="el-GR" sz="900" kern="1200" dirty="0"/>
        </a:p>
      </dsp:txBody>
      <dsp:txXfrm>
        <a:off x="2672167" y="1436676"/>
        <a:ext cx="745144" cy="745144"/>
      </dsp:txXfrm>
    </dsp:sp>
    <dsp:sp modelId="{0E96D818-B419-4651-AEFF-F693474A48C9}">
      <dsp:nvSpPr>
        <dsp:cNvPr id="0" name=""/>
        <dsp:cNvSpPr/>
      </dsp:nvSpPr>
      <dsp:spPr>
        <a:xfrm>
          <a:off x="1763793" y="491770"/>
          <a:ext cx="1053794" cy="10537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Εκπαιδευτικό Υλικό</a:t>
          </a:r>
          <a:endParaRPr lang="el-GR" sz="900" kern="1200" dirty="0"/>
        </a:p>
      </dsp:txBody>
      <dsp:txXfrm>
        <a:off x="1918118" y="646095"/>
        <a:ext cx="745144" cy="745144"/>
      </dsp:txXfrm>
    </dsp:sp>
    <dsp:sp modelId="{FA66A296-4BCA-4E3C-94B6-39E5E97D6578}">
      <dsp:nvSpPr>
        <dsp:cNvPr id="0" name=""/>
        <dsp:cNvSpPr/>
      </dsp:nvSpPr>
      <dsp:spPr>
        <a:xfrm>
          <a:off x="2841005" y="236986"/>
          <a:ext cx="1053794" cy="10537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l-GR" sz="900" kern="1200" dirty="0" smtClean="0"/>
            <a:t>Ασκήσεις</a:t>
          </a:r>
          <a:endParaRPr lang="el-GR" sz="900" kern="1200" dirty="0"/>
        </a:p>
      </dsp:txBody>
      <dsp:txXfrm>
        <a:off x="2995330" y="391311"/>
        <a:ext cx="745144" cy="745144"/>
      </dsp:txXfrm>
    </dsp:sp>
    <dsp:sp modelId="{CB5E9DAA-B5A0-4EAD-BCDD-81FC080FE4C9}">
      <dsp:nvSpPr>
        <dsp:cNvPr id="0" name=""/>
        <dsp:cNvSpPr/>
      </dsp:nvSpPr>
      <dsp:spPr>
        <a:xfrm>
          <a:off x="1279211" y="47730"/>
          <a:ext cx="3278472" cy="2622778"/>
        </a:xfrm>
        <a:prstGeom prst="funnel">
          <a:avLst/>
        </a:prstGeom>
        <a:solidFill>
          <a:schemeClr val="lt1">
            <a:alpha val="40000"/>
            <a:hueOff val="0"/>
            <a:satOff val="0"/>
            <a:lumOff val="0"/>
            <a:alphaOff val="0"/>
          </a:schemeClr>
        </a:solidFill>
        <a:ln w="1270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28C2B3-6133-42AF-8566-EF7278F50734}">
      <dsp:nvSpPr>
        <dsp:cNvPr id="0" name=""/>
        <dsp:cNvSpPr/>
      </dsp:nvSpPr>
      <dsp:spPr>
        <a:xfrm>
          <a:off x="2328856" y="1904999"/>
          <a:ext cx="465271" cy="1000332"/>
        </a:xfrm>
        <a:custGeom>
          <a:avLst/>
          <a:gdLst/>
          <a:ahLst/>
          <a:cxnLst/>
          <a:rect l="0" t="0" r="0" b="0"/>
          <a:pathLst>
            <a:path>
              <a:moveTo>
                <a:pt x="0" y="0"/>
              </a:moveTo>
              <a:lnTo>
                <a:pt x="232635" y="0"/>
              </a:lnTo>
              <a:lnTo>
                <a:pt x="232635" y="1000332"/>
              </a:lnTo>
              <a:lnTo>
                <a:pt x="465271" y="1000332"/>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BAFA29-29DA-4CD5-A706-58BCCC8E3229}">
      <dsp:nvSpPr>
        <dsp:cNvPr id="0" name=""/>
        <dsp:cNvSpPr/>
      </dsp:nvSpPr>
      <dsp:spPr>
        <a:xfrm>
          <a:off x="2328856" y="1859279"/>
          <a:ext cx="465271" cy="91440"/>
        </a:xfrm>
        <a:custGeom>
          <a:avLst/>
          <a:gdLst/>
          <a:ahLst/>
          <a:cxnLst/>
          <a:rect l="0" t="0" r="0" b="0"/>
          <a:pathLst>
            <a:path>
              <a:moveTo>
                <a:pt x="0" y="45720"/>
              </a:moveTo>
              <a:lnTo>
                <a:pt x="465271" y="4572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030F1C-6ABF-47D3-8223-B8608257204B}">
      <dsp:nvSpPr>
        <dsp:cNvPr id="0" name=""/>
        <dsp:cNvSpPr/>
      </dsp:nvSpPr>
      <dsp:spPr>
        <a:xfrm>
          <a:off x="2328856" y="904666"/>
          <a:ext cx="465271" cy="1000332"/>
        </a:xfrm>
        <a:custGeom>
          <a:avLst/>
          <a:gdLst/>
          <a:ahLst/>
          <a:cxnLst/>
          <a:rect l="0" t="0" r="0" b="0"/>
          <a:pathLst>
            <a:path>
              <a:moveTo>
                <a:pt x="0" y="1000332"/>
              </a:moveTo>
              <a:lnTo>
                <a:pt x="232635" y="1000332"/>
              </a:lnTo>
              <a:lnTo>
                <a:pt x="232635" y="0"/>
              </a:lnTo>
              <a:lnTo>
                <a:pt x="465271" y="0"/>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C3A92-8EBC-449F-91E5-E3F9D326AF11}">
      <dsp:nvSpPr>
        <dsp:cNvPr id="0" name=""/>
        <dsp:cNvSpPr/>
      </dsp:nvSpPr>
      <dsp:spPr>
        <a:xfrm>
          <a:off x="2501" y="1550230"/>
          <a:ext cx="2326355" cy="70953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l-GR" sz="2300" kern="1200" dirty="0" smtClean="0"/>
            <a:t>Υποκατηγορίες</a:t>
          </a:r>
          <a:endParaRPr lang="el-GR" sz="2300" kern="1200" dirty="0"/>
        </a:p>
      </dsp:txBody>
      <dsp:txXfrm>
        <a:off x="2501" y="1550230"/>
        <a:ext cx="2326355" cy="709538"/>
      </dsp:txXfrm>
    </dsp:sp>
    <dsp:sp modelId="{A5F63B6D-B4F9-40F9-AF06-CA1CFB53005D}">
      <dsp:nvSpPr>
        <dsp:cNvPr id="0" name=""/>
        <dsp:cNvSpPr/>
      </dsp:nvSpPr>
      <dsp:spPr>
        <a:xfrm>
          <a:off x="2794128" y="549897"/>
          <a:ext cx="2326355" cy="70953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l-GR" sz="2300" kern="1200" dirty="0" smtClean="0"/>
            <a:t>Βλαβοδιαχείρηση</a:t>
          </a:r>
          <a:endParaRPr lang="el-GR" sz="2300" kern="1200" dirty="0"/>
        </a:p>
      </dsp:txBody>
      <dsp:txXfrm>
        <a:off x="2794128" y="549897"/>
        <a:ext cx="2326355" cy="709538"/>
      </dsp:txXfrm>
    </dsp:sp>
    <dsp:sp modelId="{66A4ED06-1AF2-4140-A9E3-271308EB4146}">
      <dsp:nvSpPr>
        <dsp:cNvPr id="0" name=""/>
        <dsp:cNvSpPr/>
      </dsp:nvSpPr>
      <dsp:spPr>
        <a:xfrm>
          <a:off x="2794128" y="1550230"/>
          <a:ext cx="2326355" cy="70953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l-GR" sz="2300" kern="1200" dirty="0" smtClean="0"/>
            <a:t>Εφαρμογές ΤΤΛΠ</a:t>
          </a:r>
          <a:endParaRPr lang="el-GR" sz="2300" kern="1200" dirty="0"/>
        </a:p>
      </dsp:txBody>
      <dsp:txXfrm>
        <a:off x="2794128" y="1550230"/>
        <a:ext cx="2326355" cy="709538"/>
      </dsp:txXfrm>
    </dsp:sp>
    <dsp:sp modelId="{54D36C63-FC6B-4326-AE2D-108F94E83D7C}">
      <dsp:nvSpPr>
        <dsp:cNvPr id="0" name=""/>
        <dsp:cNvSpPr/>
      </dsp:nvSpPr>
      <dsp:spPr>
        <a:xfrm>
          <a:off x="2794128" y="2550563"/>
          <a:ext cx="2326355" cy="70953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l-GR" sz="2300" kern="1200" dirty="0" smtClean="0"/>
            <a:t>Τεχνικά Θέματα</a:t>
          </a:r>
          <a:endParaRPr lang="el-GR" sz="2300" kern="1200" dirty="0"/>
        </a:p>
      </dsp:txBody>
      <dsp:txXfrm>
        <a:off x="2794128" y="2550563"/>
        <a:ext cx="2326355" cy="7095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CC47C-A23B-4B05-A137-084493C76D9E}">
      <dsp:nvSpPr>
        <dsp:cNvPr id="0" name=""/>
        <dsp:cNvSpPr/>
      </dsp:nvSpPr>
      <dsp:spPr>
        <a:xfrm rot="10800000">
          <a:off x="961991" y="885"/>
          <a:ext cx="2829892" cy="996795"/>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559" tIns="76200" rIns="142240" bIns="76200" numCol="1" spcCol="1270" anchor="ctr" anchorCtr="0">
          <a:noAutofit/>
        </a:bodyPr>
        <a:lstStyle/>
        <a:p>
          <a:pPr lvl="0" algn="ctr" defTabSz="889000">
            <a:lnSpc>
              <a:spcPct val="90000"/>
            </a:lnSpc>
            <a:spcBef>
              <a:spcPct val="0"/>
            </a:spcBef>
            <a:spcAft>
              <a:spcPct val="35000"/>
            </a:spcAft>
          </a:pPr>
          <a:r>
            <a:rPr lang="el-GR" sz="2000" kern="1200" dirty="0" smtClean="0"/>
            <a:t>Έργα</a:t>
          </a:r>
          <a:endParaRPr lang="el-GR" sz="2000" kern="1200" dirty="0"/>
        </a:p>
      </dsp:txBody>
      <dsp:txXfrm rot="10800000">
        <a:off x="1211190" y="885"/>
        <a:ext cx="2580693" cy="996795"/>
      </dsp:txXfrm>
    </dsp:sp>
    <dsp:sp modelId="{F761F302-C86F-4C5B-A220-D30EF85B1515}">
      <dsp:nvSpPr>
        <dsp:cNvPr id="0" name=""/>
        <dsp:cNvSpPr/>
      </dsp:nvSpPr>
      <dsp:spPr>
        <a:xfrm>
          <a:off x="463593" y="885"/>
          <a:ext cx="996795" cy="99679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19D366-8F1C-4618-ADE5-DFE1BA6CAB0F}">
      <dsp:nvSpPr>
        <dsp:cNvPr id="0" name=""/>
        <dsp:cNvSpPr/>
      </dsp:nvSpPr>
      <dsp:spPr>
        <a:xfrm rot="10800000">
          <a:off x="961991" y="1295232"/>
          <a:ext cx="2829892" cy="996795"/>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559" tIns="76200" rIns="142240" bIns="76200" numCol="1" spcCol="1270" anchor="ctr" anchorCtr="0">
          <a:noAutofit/>
        </a:bodyPr>
        <a:lstStyle/>
        <a:p>
          <a:pPr lvl="0" algn="ctr" defTabSz="889000">
            <a:lnSpc>
              <a:spcPct val="90000"/>
            </a:lnSpc>
            <a:spcBef>
              <a:spcPct val="0"/>
            </a:spcBef>
            <a:spcAft>
              <a:spcPct val="35000"/>
            </a:spcAft>
          </a:pPr>
          <a:r>
            <a:rPr lang="el-GR" sz="2000" kern="1200" dirty="0" smtClean="0"/>
            <a:t>Εκπαιδευτικό Υλικό Τεχνικών ΟΤΕ</a:t>
          </a:r>
          <a:endParaRPr lang="el-GR" sz="2000" kern="1200" dirty="0"/>
        </a:p>
      </dsp:txBody>
      <dsp:txXfrm rot="10800000">
        <a:off x="1211190" y="1295232"/>
        <a:ext cx="2580693" cy="996795"/>
      </dsp:txXfrm>
    </dsp:sp>
    <dsp:sp modelId="{56C01601-D864-49C8-B9C9-7B196B128A9C}">
      <dsp:nvSpPr>
        <dsp:cNvPr id="0" name=""/>
        <dsp:cNvSpPr/>
      </dsp:nvSpPr>
      <dsp:spPr>
        <a:xfrm>
          <a:off x="463593" y="1295232"/>
          <a:ext cx="996795" cy="996795"/>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2000" r="-32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113855-7771-4659-8200-44DC97E7A0DC}">
      <dsp:nvSpPr>
        <dsp:cNvPr id="0" name=""/>
        <dsp:cNvSpPr/>
      </dsp:nvSpPr>
      <dsp:spPr>
        <a:xfrm rot="10800000">
          <a:off x="961991" y="2589579"/>
          <a:ext cx="2829892" cy="996795"/>
        </a:xfrm>
        <a:prstGeom prst="homePlat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9559" tIns="76200" rIns="142240" bIns="76200" numCol="1" spcCol="1270" anchor="ctr" anchorCtr="0">
          <a:noAutofit/>
        </a:bodyPr>
        <a:lstStyle/>
        <a:p>
          <a:pPr lvl="0" algn="ctr" defTabSz="889000">
            <a:lnSpc>
              <a:spcPct val="90000"/>
            </a:lnSpc>
            <a:spcBef>
              <a:spcPct val="0"/>
            </a:spcBef>
            <a:spcAft>
              <a:spcPct val="35000"/>
            </a:spcAft>
          </a:pPr>
          <a:r>
            <a:rPr lang="el-GR" sz="2000" kern="1200" dirty="0" smtClean="0"/>
            <a:t>Εκπαιδευτικό Υλικό για Εμπορικά Θέματα</a:t>
          </a:r>
          <a:endParaRPr lang="el-GR" sz="2000" kern="1200" dirty="0"/>
        </a:p>
      </dsp:txBody>
      <dsp:txXfrm rot="10800000">
        <a:off x="1211190" y="2589579"/>
        <a:ext cx="2580693" cy="996795"/>
      </dsp:txXfrm>
    </dsp:sp>
    <dsp:sp modelId="{D3DD95D5-DB43-4251-9EE6-3CBD42546729}">
      <dsp:nvSpPr>
        <dsp:cNvPr id="0" name=""/>
        <dsp:cNvSpPr/>
      </dsp:nvSpPr>
      <dsp:spPr>
        <a:xfrm>
          <a:off x="463593" y="2589579"/>
          <a:ext cx="996795" cy="99679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96FC6-FBF0-4BF6-9AC5-3680E2549275}">
      <dsp:nvSpPr>
        <dsp:cNvPr id="0" name=""/>
        <dsp:cNvSpPr/>
      </dsp:nvSpPr>
      <dsp:spPr>
        <a:xfrm>
          <a:off x="3445549" y="1215470"/>
          <a:ext cx="870077" cy="632537"/>
        </a:xfrm>
        <a:custGeom>
          <a:avLst/>
          <a:gdLst/>
          <a:ahLst/>
          <a:cxnLst/>
          <a:rect l="0" t="0" r="0" b="0"/>
          <a:pathLst>
            <a:path>
              <a:moveTo>
                <a:pt x="870077" y="0"/>
              </a:moveTo>
              <a:lnTo>
                <a:pt x="870077" y="632537"/>
              </a:lnTo>
              <a:lnTo>
                <a:pt x="0" y="632537"/>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C62837-D72D-4B4D-841E-3DB6A0986544}">
      <dsp:nvSpPr>
        <dsp:cNvPr id="0" name=""/>
        <dsp:cNvSpPr/>
      </dsp:nvSpPr>
      <dsp:spPr>
        <a:xfrm>
          <a:off x="4315627" y="1215470"/>
          <a:ext cx="874790" cy="3810451"/>
        </a:xfrm>
        <a:custGeom>
          <a:avLst/>
          <a:gdLst/>
          <a:ahLst/>
          <a:cxnLst/>
          <a:rect l="0" t="0" r="0" b="0"/>
          <a:pathLst>
            <a:path>
              <a:moveTo>
                <a:pt x="0" y="0"/>
              </a:moveTo>
              <a:lnTo>
                <a:pt x="0" y="3671635"/>
              </a:lnTo>
              <a:lnTo>
                <a:pt x="874790" y="3671635"/>
              </a:lnTo>
              <a:lnTo>
                <a:pt x="874790" y="3810451"/>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611C2D-BD78-4435-9B02-D838016E70AD}">
      <dsp:nvSpPr>
        <dsp:cNvPr id="0" name=""/>
        <dsp:cNvSpPr/>
      </dsp:nvSpPr>
      <dsp:spPr>
        <a:xfrm>
          <a:off x="4315627" y="1215470"/>
          <a:ext cx="835000" cy="696046"/>
        </a:xfrm>
        <a:custGeom>
          <a:avLst/>
          <a:gdLst/>
          <a:ahLst/>
          <a:cxnLst/>
          <a:rect l="0" t="0" r="0" b="0"/>
          <a:pathLst>
            <a:path>
              <a:moveTo>
                <a:pt x="0" y="0"/>
              </a:moveTo>
              <a:lnTo>
                <a:pt x="0" y="557230"/>
              </a:lnTo>
              <a:lnTo>
                <a:pt x="835000" y="557230"/>
              </a:lnTo>
              <a:lnTo>
                <a:pt x="835000" y="696046"/>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F50B6C-7E36-49FE-AADB-3906F2B6F8DF}">
      <dsp:nvSpPr>
        <dsp:cNvPr id="0" name=""/>
        <dsp:cNvSpPr/>
      </dsp:nvSpPr>
      <dsp:spPr>
        <a:xfrm>
          <a:off x="4315627" y="1215470"/>
          <a:ext cx="1400822" cy="2320829"/>
        </a:xfrm>
        <a:custGeom>
          <a:avLst/>
          <a:gdLst/>
          <a:ahLst/>
          <a:cxnLst/>
          <a:rect l="0" t="0" r="0" b="0"/>
          <a:pathLst>
            <a:path>
              <a:moveTo>
                <a:pt x="0" y="0"/>
              </a:moveTo>
              <a:lnTo>
                <a:pt x="0" y="2182013"/>
              </a:lnTo>
              <a:lnTo>
                <a:pt x="1400822" y="2182013"/>
              </a:lnTo>
              <a:lnTo>
                <a:pt x="1400822" y="232082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B78B1D-9616-4E72-9BC2-C563DCBDB6E4}">
      <dsp:nvSpPr>
        <dsp:cNvPr id="0" name=""/>
        <dsp:cNvSpPr/>
      </dsp:nvSpPr>
      <dsp:spPr>
        <a:xfrm>
          <a:off x="1823921" y="1215470"/>
          <a:ext cx="2491705" cy="1865265"/>
        </a:xfrm>
        <a:custGeom>
          <a:avLst/>
          <a:gdLst/>
          <a:ahLst/>
          <a:cxnLst/>
          <a:rect l="0" t="0" r="0" b="0"/>
          <a:pathLst>
            <a:path>
              <a:moveTo>
                <a:pt x="2491705" y="0"/>
              </a:moveTo>
              <a:lnTo>
                <a:pt x="2491705" y="1726449"/>
              </a:lnTo>
              <a:lnTo>
                <a:pt x="0" y="1726449"/>
              </a:lnTo>
              <a:lnTo>
                <a:pt x="0" y="186526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4C0250-FC95-4D35-8A91-06101AE95764}">
      <dsp:nvSpPr>
        <dsp:cNvPr id="0" name=""/>
        <dsp:cNvSpPr/>
      </dsp:nvSpPr>
      <dsp:spPr>
        <a:xfrm>
          <a:off x="1865351" y="1215470"/>
          <a:ext cx="2450276" cy="3751185"/>
        </a:xfrm>
        <a:custGeom>
          <a:avLst/>
          <a:gdLst/>
          <a:ahLst/>
          <a:cxnLst/>
          <a:rect l="0" t="0" r="0" b="0"/>
          <a:pathLst>
            <a:path>
              <a:moveTo>
                <a:pt x="2450276" y="0"/>
              </a:moveTo>
              <a:lnTo>
                <a:pt x="2450276" y="3612369"/>
              </a:lnTo>
              <a:lnTo>
                <a:pt x="0" y="3612369"/>
              </a:lnTo>
              <a:lnTo>
                <a:pt x="0" y="375118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AD9B05-BD9A-4244-B183-A55843577DAD}">
      <dsp:nvSpPr>
        <dsp:cNvPr id="0" name=""/>
        <dsp:cNvSpPr/>
      </dsp:nvSpPr>
      <dsp:spPr>
        <a:xfrm>
          <a:off x="3686667" y="245766"/>
          <a:ext cx="1257918" cy="96970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83951" numCol="1" spcCol="1270" anchor="ctr" anchorCtr="0">
          <a:noAutofit/>
        </a:bodyPr>
        <a:lstStyle/>
        <a:p>
          <a:pPr lvl="0" algn="ctr" defTabSz="488950">
            <a:lnSpc>
              <a:spcPct val="90000"/>
            </a:lnSpc>
            <a:spcBef>
              <a:spcPct val="0"/>
            </a:spcBef>
            <a:spcAft>
              <a:spcPct val="35000"/>
            </a:spcAft>
          </a:pPr>
          <a:r>
            <a:rPr lang="el-GR" sz="1100" kern="1200" dirty="0" smtClean="0"/>
            <a:t>Αναβάθμιση </a:t>
          </a:r>
          <a:r>
            <a:rPr lang="en-US" sz="1100" kern="1200" dirty="0" smtClean="0"/>
            <a:t>Click Mobile</a:t>
          </a:r>
          <a:r>
            <a:rPr lang="el-GR" sz="1100" kern="1200" dirty="0" smtClean="0"/>
            <a:t> </a:t>
          </a:r>
          <a:endParaRPr lang="el-GR" sz="1100" kern="1200" dirty="0"/>
        </a:p>
      </dsp:txBody>
      <dsp:txXfrm>
        <a:off x="3686667" y="245766"/>
        <a:ext cx="1257918" cy="969704"/>
      </dsp:txXfrm>
    </dsp:sp>
    <dsp:sp modelId="{08C9A163-3D9C-44F5-83E9-7C7C90A4655A}">
      <dsp:nvSpPr>
        <dsp:cNvPr id="0" name=""/>
        <dsp:cNvSpPr/>
      </dsp:nvSpPr>
      <dsp:spPr>
        <a:xfrm>
          <a:off x="4386351" y="1032395"/>
          <a:ext cx="1034141" cy="198308"/>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r" defTabSz="444500">
            <a:lnSpc>
              <a:spcPct val="90000"/>
            </a:lnSpc>
            <a:spcBef>
              <a:spcPct val="0"/>
            </a:spcBef>
            <a:spcAft>
              <a:spcPct val="35000"/>
            </a:spcAft>
          </a:pPr>
          <a:r>
            <a:rPr lang="el-GR" sz="1000" kern="1200" dirty="0" smtClean="0">
              <a:solidFill>
                <a:srgbClr val="0070C0"/>
              </a:solidFill>
            </a:rPr>
            <a:t>Εφαρμογές ΤΤΛΠ</a:t>
          </a:r>
          <a:endParaRPr lang="el-GR" sz="1000" kern="1200" dirty="0">
            <a:solidFill>
              <a:srgbClr val="0070C0"/>
            </a:solidFill>
          </a:endParaRPr>
        </a:p>
      </dsp:txBody>
      <dsp:txXfrm>
        <a:off x="4386351" y="1032395"/>
        <a:ext cx="1034141" cy="198308"/>
      </dsp:txXfrm>
    </dsp:sp>
    <dsp:sp modelId="{4DDAD501-0810-48F1-AB7B-4D54053D6E9F}">
      <dsp:nvSpPr>
        <dsp:cNvPr id="0" name=""/>
        <dsp:cNvSpPr/>
      </dsp:nvSpPr>
      <dsp:spPr>
        <a:xfrm>
          <a:off x="1178818" y="4966656"/>
          <a:ext cx="1373064" cy="953826"/>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83951" numCol="1" spcCol="1270" anchor="ctr" anchorCtr="0">
          <a:noAutofit/>
        </a:bodyPr>
        <a:lstStyle/>
        <a:p>
          <a:pPr lvl="0" algn="ctr" defTabSz="533400">
            <a:lnSpc>
              <a:spcPct val="90000"/>
            </a:lnSpc>
            <a:spcBef>
              <a:spcPct val="0"/>
            </a:spcBef>
            <a:spcAft>
              <a:spcPct val="35000"/>
            </a:spcAft>
          </a:pPr>
          <a:r>
            <a:rPr lang="el-GR" sz="1200" kern="1200" dirty="0" smtClean="0"/>
            <a:t>Κατασκευές – Βλάβες ΟΤΕ &amp; Παρόχων</a:t>
          </a:r>
          <a:endParaRPr lang="el-GR" sz="1200" kern="1200" dirty="0"/>
        </a:p>
      </dsp:txBody>
      <dsp:txXfrm>
        <a:off x="1178818" y="4966656"/>
        <a:ext cx="1373064" cy="953826"/>
      </dsp:txXfrm>
    </dsp:sp>
    <dsp:sp modelId="{B08F60A3-871A-420B-916B-04C629FD4452}">
      <dsp:nvSpPr>
        <dsp:cNvPr id="0" name=""/>
        <dsp:cNvSpPr/>
      </dsp:nvSpPr>
      <dsp:spPr>
        <a:xfrm>
          <a:off x="1916130" y="5793840"/>
          <a:ext cx="1385646" cy="18493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3810" rIns="15240" bIns="3810" numCol="1" spcCol="1270" anchor="ctr" anchorCtr="0">
          <a:noAutofit/>
        </a:bodyPr>
        <a:lstStyle/>
        <a:p>
          <a:pPr lvl="0" algn="r" defTabSz="266700">
            <a:lnSpc>
              <a:spcPct val="90000"/>
            </a:lnSpc>
            <a:spcBef>
              <a:spcPct val="0"/>
            </a:spcBef>
            <a:spcAft>
              <a:spcPct val="35000"/>
            </a:spcAft>
          </a:pPr>
          <a:r>
            <a:rPr lang="el-GR" sz="600" kern="1200" dirty="0" smtClean="0">
              <a:solidFill>
                <a:srgbClr val="0070C0"/>
              </a:solidFill>
            </a:rPr>
            <a:t>Βλαβοδιαχείρηση, Τεχνικά Θέματα</a:t>
          </a:r>
          <a:endParaRPr lang="el-GR" sz="600" kern="1200" dirty="0">
            <a:solidFill>
              <a:srgbClr val="0070C0"/>
            </a:solidFill>
          </a:endParaRPr>
        </a:p>
      </dsp:txBody>
      <dsp:txXfrm>
        <a:off x="1916130" y="5793840"/>
        <a:ext cx="1385646" cy="184930"/>
      </dsp:txXfrm>
    </dsp:sp>
    <dsp:sp modelId="{9882B166-8B68-40F6-963C-6BF4DF2060C6}">
      <dsp:nvSpPr>
        <dsp:cNvPr id="0" name=""/>
        <dsp:cNvSpPr/>
      </dsp:nvSpPr>
      <dsp:spPr>
        <a:xfrm>
          <a:off x="1316789" y="3080736"/>
          <a:ext cx="1014263" cy="106119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83951" numCol="1" spcCol="1270" anchor="ctr" anchorCtr="0">
          <a:noAutofit/>
        </a:bodyPr>
        <a:lstStyle/>
        <a:p>
          <a:pPr lvl="0" algn="ctr" defTabSz="533400">
            <a:lnSpc>
              <a:spcPct val="90000"/>
            </a:lnSpc>
            <a:spcBef>
              <a:spcPct val="0"/>
            </a:spcBef>
            <a:spcAft>
              <a:spcPct val="35000"/>
            </a:spcAft>
          </a:pPr>
          <a:r>
            <a:rPr lang="el-GR" sz="1200" kern="1200" dirty="0" smtClean="0"/>
            <a:t>Όργανα Μέτρησης</a:t>
          </a:r>
          <a:endParaRPr lang="el-GR" sz="1200" kern="1200" dirty="0"/>
        </a:p>
      </dsp:txBody>
      <dsp:txXfrm>
        <a:off x="1316789" y="3080736"/>
        <a:ext cx="1014263" cy="1061198"/>
      </dsp:txXfrm>
    </dsp:sp>
    <dsp:sp modelId="{8DC62501-6311-4574-AFE5-3230ECB28CB6}">
      <dsp:nvSpPr>
        <dsp:cNvPr id="0" name=""/>
        <dsp:cNvSpPr/>
      </dsp:nvSpPr>
      <dsp:spPr>
        <a:xfrm rot="10800000" flipV="1">
          <a:off x="2025725" y="4041555"/>
          <a:ext cx="1296679" cy="183005"/>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3810" rIns="15240" bIns="3810" numCol="1" spcCol="1270" anchor="ctr" anchorCtr="0">
          <a:noAutofit/>
        </a:bodyPr>
        <a:lstStyle/>
        <a:p>
          <a:pPr lvl="0" algn="r" defTabSz="266700">
            <a:lnSpc>
              <a:spcPct val="90000"/>
            </a:lnSpc>
            <a:spcBef>
              <a:spcPct val="0"/>
            </a:spcBef>
            <a:spcAft>
              <a:spcPct val="35000"/>
            </a:spcAft>
          </a:pPr>
          <a:r>
            <a:rPr lang="el-GR" sz="600" kern="1200" dirty="0" smtClean="0">
              <a:solidFill>
                <a:srgbClr val="0070C0"/>
              </a:solidFill>
            </a:rPr>
            <a:t>Βλαβοδιαχείρηση, Τεχνικά Θέματα</a:t>
          </a:r>
          <a:endParaRPr lang="el-GR" sz="600" kern="1200" dirty="0">
            <a:solidFill>
              <a:srgbClr val="0070C0"/>
            </a:solidFill>
          </a:endParaRPr>
        </a:p>
      </dsp:txBody>
      <dsp:txXfrm rot="-10800000">
        <a:off x="2025725" y="4041555"/>
        <a:ext cx="1296679" cy="183005"/>
      </dsp:txXfrm>
    </dsp:sp>
    <dsp:sp modelId="{A7EB7FC7-CE99-456D-99E0-1E89C6510667}">
      <dsp:nvSpPr>
        <dsp:cNvPr id="0" name=""/>
        <dsp:cNvSpPr/>
      </dsp:nvSpPr>
      <dsp:spPr>
        <a:xfrm>
          <a:off x="5100899" y="3536300"/>
          <a:ext cx="1231100" cy="1073917"/>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83951" numCol="1" spcCol="1270" anchor="ctr" anchorCtr="0">
          <a:noAutofit/>
        </a:bodyPr>
        <a:lstStyle/>
        <a:p>
          <a:pPr lvl="0" algn="ctr" defTabSz="488950">
            <a:lnSpc>
              <a:spcPct val="90000"/>
            </a:lnSpc>
            <a:spcBef>
              <a:spcPct val="0"/>
            </a:spcBef>
            <a:spcAft>
              <a:spcPct val="35000"/>
            </a:spcAft>
          </a:pPr>
          <a:r>
            <a:rPr lang="el-GR" sz="1100" kern="1200" dirty="0" smtClean="0"/>
            <a:t>Όργανα Μέτρησης Καλωδιακών Βλαβών</a:t>
          </a:r>
          <a:endParaRPr lang="el-GR" sz="1100" kern="1200" dirty="0"/>
        </a:p>
      </dsp:txBody>
      <dsp:txXfrm>
        <a:off x="5100899" y="3536300"/>
        <a:ext cx="1231100" cy="1073917"/>
      </dsp:txXfrm>
    </dsp:sp>
    <dsp:sp modelId="{315EC623-4A3B-40B4-A1F0-6D785F9ED0FD}">
      <dsp:nvSpPr>
        <dsp:cNvPr id="0" name=""/>
        <dsp:cNvSpPr/>
      </dsp:nvSpPr>
      <dsp:spPr>
        <a:xfrm>
          <a:off x="5756899" y="4417543"/>
          <a:ext cx="1452080" cy="191740"/>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4445" rIns="17780" bIns="4445" numCol="1" spcCol="1270" anchor="ctr" anchorCtr="0">
          <a:noAutofit/>
        </a:bodyPr>
        <a:lstStyle/>
        <a:p>
          <a:pPr lvl="0" algn="r" defTabSz="311150">
            <a:lnSpc>
              <a:spcPct val="90000"/>
            </a:lnSpc>
            <a:spcBef>
              <a:spcPct val="0"/>
            </a:spcBef>
            <a:spcAft>
              <a:spcPct val="35000"/>
            </a:spcAft>
          </a:pPr>
          <a:r>
            <a:rPr lang="el-GR" sz="700" kern="1200" dirty="0" smtClean="0">
              <a:solidFill>
                <a:srgbClr val="0070C0"/>
              </a:solidFill>
            </a:rPr>
            <a:t>Βλαβοδιαχείρηση, Τεχνικά Θέματα</a:t>
          </a:r>
          <a:endParaRPr lang="el-GR" sz="700" kern="1200" dirty="0">
            <a:solidFill>
              <a:srgbClr val="0070C0"/>
            </a:solidFill>
          </a:endParaRPr>
        </a:p>
      </dsp:txBody>
      <dsp:txXfrm>
        <a:off x="5756899" y="4417543"/>
        <a:ext cx="1452080" cy="191740"/>
      </dsp:txXfrm>
    </dsp:sp>
    <dsp:sp modelId="{7C00D094-A32C-4A72-8CE6-D56F71C6F20B}">
      <dsp:nvSpPr>
        <dsp:cNvPr id="0" name=""/>
        <dsp:cNvSpPr/>
      </dsp:nvSpPr>
      <dsp:spPr>
        <a:xfrm>
          <a:off x="4576104" y="1911517"/>
          <a:ext cx="1149046" cy="1089302"/>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83951" numCol="1" spcCol="1270" anchor="ctr" anchorCtr="0">
          <a:noAutofit/>
        </a:bodyPr>
        <a:lstStyle/>
        <a:p>
          <a:pPr lvl="0" algn="ctr" defTabSz="488950">
            <a:lnSpc>
              <a:spcPct val="90000"/>
            </a:lnSpc>
            <a:spcBef>
              <a:spcPct val="0"/>
            </a:spcBef>
            <a:spcAft>
              <a:spcPct val="35000"/>
            </a:spcAft>
          </a:pPr>
          <a:r>
            <a:rPr lang="el-GR" sz="1100" kern="1200" dirty="0" smtClean="0"/>
            <a:t>Πρόγραμμα </a:t>
          </a:r>
          <a:r>
            <a:rPr lang="en-US" sz="1100" kern="1200" dirty="0" smtClean="0"/>
            <a:t>Siebel</a:t>
          </a:r>
          <a:endParaRPr lang="el-GR" sz="1100" kern="1200" dirty="0"/>
        </a:p>
      </dsp:txBody>
      <dsp:txXfrm>
        <a:off x="4576104" y="1911517"/>
        <a:ext cx="1149046" cy="1089302"/>
      </dsp:txXfrm>
    </dsp:sp>
    <dsp:sp modelId="{9D18D98B-0E4D-4730-AF2E-B22DAC99F3E6}">
      <dsp:nvSpPr>
        <dsp:cNvPr id="0" name=""/>
        <dsp:cNvSpPr/>
      </dsp:nvSpPr>
      <dsp:spPr>
        <a:xfrm>
          <a:off x="4896512" y="2822802"/>
          <a:ext cx="1034141" cy="198308"/>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r" defTabSz="444500">
            <a:lnSpc>
              <a:spcPct val="90000"/>
            </a:lnSpc>
            <a:spcBef>
              <a:spcPct val="0"/>
            </a:spcBef>
            <a:spcAft>
              <a:spcPct val="35000"/>
            </a:spcAft>
          </a:pPr>
          <a:r>
            <a:rPr lang="el-GR" sz="1000" kern="1200" dirty="0" smtClean="0">
              <a:solidFill>
                <a:srgbClr val="0070C0"/>
              </a:solidFill>
            </a:rPr>
            <a:t>Εφαρμογές ΤΤΛΠ</a:t>
          </a:r>
          <a:endParaRPr lang="el-GR" sz="1000" kern="1200" dirty="0">
            <a:solidFill>
              <a:srgbClr val="0070C0"/>
            </a:solidFill>
          </a:endParaRPr>
        </a:p>
      </dsp:txBody>
      <dsp:txXfrm>
        <a:off x="4896512" y="2822802"/>
        <a:ext cx="1034141" cy="198308"/>
      </dsp:txXfrm>
    </dsp:sp>
    <dsp:sp modelId="{2322B432-713A-447E-9C42-4278760DC8E9}">
      <dsp:nvSpPr>
        <dsp:cNvPr id="0" name=""/>
        <dsp:cNvSpPr/>
      </dsp:nvSpPr>
      <dsp:spPr>
        <a:xfrm>
          <a:off x="4478020" y="5025922"/>
          <a:ext cx="1424794" cy="1077594"/>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83951" numCol="1" spcCol="1270" anchor="ctr" anchorCtr="0">
          <a:noAutofit/>
        </a:bodyPr>
        <a:lstStyle/>
        <a:p>
          <a:pPr lvl="0" algn="ctr" defTabSz="488950">
            <a:lnSpc>
              <a:spcPct val="90000"/>
            </a:lnSpc>
            <a:spcBef>
              <a:spcPct val="0"/>
            </a:spcBef>
            <a:spcAft>
              <a:spcPct val="35000"/>
            </a:spcAft>
          </a:pPr>
          <a:r>
            <a:rPr lang="el-GR" sz="1100" kern="1200" dirty="0" smtClean="0"/>
            <a:t>Καλωδιακές Βλάβες</a:t>
          </a:r>
          <a:endParaRPr lang="el-GR" sz="1100" kern="1200" dirty="0"/>
        </a:p>
      </dsp:txBody>
      <dsp:txXfrm>
        <a:off x="4478020" y="5025922"/>
        <a:ext cx="1424794" cy="1077594"/>
      </dsp:txXfrm>
    </dsp:sp>
    <dsp:sp modelId="{0830BC6D-A6BB-46DA-8FCA-BBFD3E4853B8}">
      <dsp:nvSpPr>
        <dsp:cNvPr id="0" name=""/>
        <dsp:cNvSpPr/>
      </dsp:nvSpPr>
      <dsp:spPr>
        <a:xfrm>
          <a:off x="4999947" y="5877039"/>
          <a:ext cx="1576880" cy="215932"/>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4445" rIns="17780" bIns="4445" numCol="1" spcCol="1270" anchor="ctr" anchorCtr="0">
          <a:noAutofit/>
        </a:bodyPr>
        <a:lstStyle/>
        <a:p>
          <a:pPr lvl="0" algn="r" defTabSz="311150">
            <a:lnSpc>
              <a:spcPct val="90000"/>
            </a:lnSpc>
            <a:spcBef>
              <a:spcPct val="0"/>
            </a:spcBef>
            <a:spcAft>
              <a:spcPct val="35000"/>
            </a:spcAft>
          </a:pPr>
          <a:r>
            <a:rPr lang="el-GR" sz="700" kern="1200" dirty="0" smtClean="0">
              <a:solidFill>
                <a:srgbClr val="0070C0"/>
              </a:solidFill>
            </a:rPr>
            <a:t>Βλαβοδιαχείρηση, Τεχνικά Θέματα</a:t>
          </a:r>
          <a:endParaRPr lang="el-GR" sz="700" kern="1200" dirty="0">
            <a:solidFill>
              <a:srgbClr val="0070C0"/>
            </a:solidFill>
          </a:endParaRPr>
        </a:p>
      </dsp:txBody>
      <dsp:txXfrm>
        <a:off x="4999947" y="5877039"/>
        <a:ext cx="1576880" cy="215932"/>
      </dsp:txXfrm>
    </dsp:sp>
    <dsp:sp modelId="{B4799E27-16DF-49B9-A30F-78183A4FB321}">
      <dsp:nvSpPr>
        <dsp:cNvPr id="0" name=""/>
        <dsp:cNvSpPr/>
      </dsp:nvSpPr>
      <dsp:spPr>
        <a:xfrm>
          <a:off x="2296502" y="1268774"/>
          <a:ext cx="1149046" cy="115846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83951" numCol="1" spcCol="1270" anchor="ctr" anchorCtr="0">
          <a:noAutofit/>
        </a:bodyPr>
        <a:lstStyle/>
        <a:p>
          <a:pPr lvl="0" algn="ctr" defTabSz="488950">
            <a:lnSpc>
              <a:spcPct val="90000"/>
            </a:lnSpc>
            <a:spcBef>
              <a:spcPct val="0"/>
            </a:spcBef>
            <a:spcAft>
              <a:spcPct val="35000"/>
            </a:spcAft>
          </a:pPr>
          <a:r>
            <a:rPr lang="el-GR" sz="1100" kern="1200" dirty="0" smtClean="0"/>
            <a:t>Προγράμματα </a:t>
          </a:r>
          <a:r>
            <a:rPr lang="en-US" sz="1100" kern="1200" dirty="0" smtClean="0"/>
            <a:t>WFM</a:t>
          </a:r>
          <a:endParaRPr lang="el-GR" sz="1100" kern="1200" dirty="0"/>
        </a:p>
      </dsp:txBody>
      <dsp:txXfrm>
        <a:off x="2296502" y="1268774"/>
        <a:ext cx="1149046" cy="1158468"/>
      </dsp:txXfrm>
    </dsp:sp>
    <dsp:sp modelId="{A9292363-3124-4501-B4C4-EDDF70741EAF}">
      <dsp:nvSpPr>
        <dsp:cNvPr id="0" name=""/>
        <dsp:cNvSpPr/>
      </dsp:nvSpPr>
      <dsp:spPr>
        <a:xfrm>
          <a:off x="2747232" y="2241367"/>
          <a:ext cx="1034141" cy="198308"/>
        </a:xfrm>
        <a:prstGeom prst="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r" defTabSz="444500">
            <a:lnSpc>
              <a:spcPct val="90000"/>
            </a:lnSpc>
            <a:spcBef>
              <a:spcPct val="0"/>
            </a:spcBef>
            <a:spcAft>
              <a:spcPct val="35000"/>
            </a:spcAft>
          </a:pPr>
          <a:r>
            <a:rPr lang="el-GR" sz="1000" kern="1200" dirty="0" smtClean="0">
              <a:solidFill>
                <a:srgbClr val="0070C0"/>
              </a:solidFill>
            </a:rPr>
            <a:t>Εφαρμογές ΤΤΛΠ</a:t>
          </a:r>
          <a:endParaRPr lang="el-GR" sz="1000" kern="1200" dirty="0">
            <a:solidFill>
              <a:srgbClr val="0070C0"/>
            </a:solidFill>
          </a:endParaRPr>
        </a:p>
      </dsp:txBody>
      <dsp:txXfrm>
        <a:off x="2747232" y="2241367"/>
        <a:ext cx="1034141" cy="1983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1E22C-6D94-425D-8042-888B30E1C11C}">
      <dsp:nvSpPr>
        <dsp:cNvPr id="0" name=""/>
        <dsp:cNvSpPr/>
      </dsp:nvSpPr>
      <dsp:spPr>
        <a:xfrm>
          <a:off x="10034162" y="515504"/>
          <a:ext cx="1430972" cy="1203274"/>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0070C0"/>
              </a:solidFill>
            </a:rPr>
            <a:t>6</a:t>
          </a:r>
          <a:r>
            <a:rPr lang="el-GR" sz="1200" kern="1200" dirty="0" smtClean="0">
              <a:solidFill>
                <a:srgbClr val="0070C0"/>
              </a:solidFill>
            </a:rPr>
            <a:t>Έγγραφα</a:t>
          </a:r>
          <a:endParaRPr lang="el-GR" sz="1200" kern="1200" dirty="0"/>
        </a:p>
        <a:p>
          <a:pPr marL="114300" lvl="1" indent="-114300" algn="l" defTabSz="533400">
            <a:lnSpc>
              <a:spcPct val="90000"/>
            </a:lnSpc>
            <a:spcBef>
              <a:spcPct val="0"/>
            </a:spcBef>
            <a:spcAft>
              <a:spcPct val="15000"/>
            </a:spcAft>
            <a:buChar char="••"/>
          </a:pPr>
          <a:r>
            <a:rPr lang="el-GR" sz="1200" kern="1200" dirty="0" smtClean="0">
              <a:solidFill>
                <a:srgbClr val="0070C0"/>
              </a:solidFill>
            </a:rPr>
            <a:t>Ανακοινώσεις</a:t>
          </a:r>
          <a:endParaRPr lang="el-GR" sz="1200" kern="1200" dirty="0"/>
        </a:p>
        <a:p>
          <a:pPr marL="114300" lvl="1" indent="-114300" algn="l" defTabSz="533400">
            <a:lnSpc>
              <a:spcPct val="90000"/>
            </a:lnSpc>
            <a:spcBef>
              <a:spcPct val="0"/>
            </a:spcBef>
            <a:spcAft>
              <a:spcPct val="15000"/>
            </a:spcAft>
            <a:buChar char="••"/>
          </a:pPr>
          <a:r>
            <a:rPr lang="el-GR" sz="1200" kern="1200" dirty="0" smtClean="0">
              <a:solidFill>
                <a:srgbClr val="0070C0"/>
              </a:solidFill>
            </a:rPr>
            <a:t>Ημερολόγιο</a:t>
          </a:r>
          <a:endParaRPr lang="el-GR" sz="1200" kern="1200" dirty="0"/>
        </a:p>
        <a:p>
          <a:pPr marL="114300" lvl="1" indent="-114300" algn="l" defTabSz="533400">
            <a:lnSpc>
              <a:spcPct val="90000"/>
            </a:lnSpc>
            <a:spcBef>
              <a:spcPct val="0"/>
            </a:spcBef>
            <a:spcAft>
              <a:spcPct val="15000"/>
            </a:spcAft>
            <a:buChar char="••"/>
          </a:pPr>
          <a:r>
            <a:rPr lang="el-GR" sz="1200" kern="1200" dirty="0" smtClean="0">
              <a:solidFill>
                <a:srgbClr val="0070C0"/>
              </a:solidFill>
            </a:rPr>
            <a:t>Μηνύματα</a:t>
          </a:r>
          <a:endParaRPr lang="el-GR" sz="1200" kern="1200" dirty="0"/>
        </a:p>
        <a:p>
          <a:pPr marL="114300" lvl="1" indent="-114300" algn="l" defTabSz="533400">
            <a:lnSpc>
              <a:spcPct val="90000"/>
            </a:lnSpc>
            <a:spcBef>
              <a:spcPct val="0"/>
            </a:spcBef>
            <a:spcAft>
              <a:spcPct val="15000"/>
            </a:spcAft>
            <a:buChar char="••"/>
          </a:pPr>
          <a:r>
            <a:rPr lang="el-GR" sz="1200" kern="1200" dirty="0" smtClean="0">
              <a:solidFill>
                <a:srgbClr val="0070C0"/>
              </a:solidFill>
            </a:rPr>
            <a:t>Ένα Πολυμέσο</a:t>
          </a:r>
          <a:endParaRPr lang="el-GR" sz="1200" kern="1200" dirty="0"/>
        </a:p>
      </dsp:txBody>
      <dsp:txXfrm>
        <a:off x="10062356" y="543698"/>
        <a:ext cx="1374584" cy="1175080"/>
      </dsp:txXfrm>
    </dsp:sp>
    <dsp:sp modelId="{8D160CBA-43D1-4F93-9B33-E7F31C0C57CF}">
      <dsp:nvSpPr>
        <dsp:cNvPr id="0" name=""/>
        <dsp:cNvSpPr/>
      </dsp:nvSpPr>
      <dsp:spPr>
        <a:xfrm>
          <a:off x="10034949" y="1744617"/>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0" rIns="16510" bIns="0" numCol="1" spcCol="1270" anchor="ctr" anchorCtr="0">
          <a:noAutofit/>
        </a:bodyPr>
        <a:lstStyle/>
        <a:p>
          <a:pPr lvl="0" algn="l" defTabSz="577850">
            <a:lnSpc>
              <a:spcPct val="90000"/>
            </a:lnSpc>
            <a:spcBef>
              <a:spcPct val="0"/>
            </a:spcBef>
            <a:spcAft>
              <a:spcPct val="35000"/>
            </a:spcAft>
          </a:pPr>
          <a:r>
            <a:rPr lang="el-GR" sz="1300" kern="1200" dirty="0" smtClean="0">
              <a:solidFill>
                <a:srgbClr val="0070C0"/>
              </a:solidFill>
            </a:rPr>
            <a:t>Αναβάθμιση</a:t>
          </a:r>
          <a:r>
            <a:rPr lang="el-GR" sz="1300" kern="1200" dirty="0" smtClean="0"/>
            <a:t> </a:t>
          </a:r>
          <a:r>
            <a:rPr lang="en-US" sz="1300" kern="1200" dirty="0" smtClean="0">
              <a:solidFill>
                <a:srgbClr val="0070C0"/>
              </a:solidFill>
            </a:rPr>
            <a:t>Click Mobile</a:t>
          </a:r>
          <a:endParaRPr lang="el-GR" sz="1300" kern="1200" dirty="0">
            <a:solidFill>
              <a:srgbClr val="0070C0"/>
            </a:solidFill>
          </a:endParaRPr>
        </a:p>
      </dsp:txBody>
      <dsp:txXfrm>
        <a:off x="10034949" y="1744617"/>
        <a:ext cx="1007727" cy="459322"/>
      </dsp:txXfrm>
    </dsp:sp>
    <dsp:sp modelId="{AD8B99C6-725F-4BE0-88E2-104186A0348D}">
      <dsp:nvSpPr>
        <dsp:cNvPr id="0" name=""/>
        <dsp:cNvSpPr/>
      </dsp:nvSpPr>
      <dsp:spPr>
        <a:xfrm>
          <a:off x="11018974" y="1785161"/>
          <a:ext cx="500840" cy="500840"/>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C4638D-502D-4627-B4EA-C071AE525FCD}">
      <dsp:nvSpPr>
        <dsp:cNvPr id="0" name=""/>
        <dsp:cNvSpPr/>
      </dsp:nvSpPr>
      <dsp:spPr>
        <a:xfrm>
          <a:off x="159498" y="101345"/>
          <a:ext cx="1430972" cy="3623132"/>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0070C0"/>
              </a:solidFill>
            </a:rPr>
            <a:t>10</a:t>
          </a:r>
          <a:r>
            <a:rPr lang="el-GR" sz="1200" kern="1200" dirty="0" smtClean="0">
              <a:solidFill>
                <a:srgbClr val="0070C0"/>
              </a:solidFill>
            </a:rPr>
            <a:t>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n-US" sz="1200" kern="1200" dirty="0" smtClean="0">
              <a:solidFill>
                <a:srgbClr val="0070C0"/>
              </a:solidFill>
            </a:rPr>
            <a:t>10</a:t>
          </a:r>
          <a:r>
            <a:rPr lang="el-GR" sz="1200" kern="1200" dirty="0" smtClean="0">
              <a:solidFill>
                <a:srgbClr val="0070C0"/>
              </a:solidFill>
            </a:rPr>
            <a:t> Έγγραφα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 Ανακοινώσεις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n-US" sz="1200" kern="1200" dirty="0" smtClean="0">
              <a:solidFill>
                <a:srgbClr val="0070C0"/>
              </a:solidFill>
            </a:rPr>
            <a:t>2</a:t>
          </a:r>
          <a:r>
            <a:rPr lang="el-GR" sz="1200" kern="1200" dirty="0" smtClean="0">
              <a:solidFill>
                <a:srgbClr val="0070C0"/>
              </a:solidFill>
            </a:rPr>
            <a:t> ειδών Ασκήσεις για Τεστ </a:t>
          </a:r>
          <a:r>
            <a:rPr lang="el-GR" sz="1200" kern="1200" dirty="0" err="1" smtClean="0">
              <a:solidFill>
                <a:srgbClr val="0070C0"/>
              </a:solidFill>
            </a:rPr>
            <a:t>Αυτο</a:t>
          </a:r>
          <a:r>
            <a:rPr lang="en-US" sz="1200" kern="1200" dirty="0" smtClean="0">
              <a:solidFill>
                <a:srgbClr val="0070C0"/>
              </a:solidFill>
            </a:rPr>
            <a:t>-</a:t>
          </a:r>
          <a:r>
            <a:rPr lang="el-GR" sz="1200" kern="1200" dirty="0" smtClean="0">
              <a:solidFill>
                <a:srgbClr val="0070C0"/>
              </a:solidFill>
            </a:rPr>
            <a:t>αξιολόγησης και Τεστ Αξιολόγησης των </a:t>
          </a:r>
          <a:r>
            <a:rPr lang="en-US" sz="1200" kern="1200" dirty="0" smtClean="0">
              <a:solidFill>
                <a:srgbClr val="0070C0"/>
              </a:solidFill>
            </a:rPr>
            <a:t>20</a:t>
          </a:r>
          <a:r>
            <a:rPr lang="el-GR" sz="1200" kern="1200" dirty="0" smtClean="0">
              <a:solidFill>
                <a:srgbClr val="0070C0"/>
              </a:solidFill>
            </a:rPr>
            <a:t>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n-US" sz="1200" kern="1200" dirty="0" smtClean="0">
              <a:solidFill>
                <a:srgbClr val="0070C0"/>
              </a:solidFill>
            </a:rPr>
            <a:t>4 </a:t>
          </a:r>
          <a:r>
            <a:rPr lang="el-GR" sz="1200" kern="1200" dirty="0" smtClean="0">
              <a:solidFill>
                <a:srgbClr val="0070C0"/>
              </a:solidFill>
            </a:rPr>
            <a:t>Γραμμές Μάθησης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n-US" sz="1200" kern="1200" dirty="0" smtClean="0">
              <a:solidFill>
                <a:srgbClr val="0070C0"/>
              </a:solidFill>
            </a:rPr>
            <a:t>1</a:t>
          </a:r>
          <a:r>
            <a:rPr lang="el-GR" sz="1200" kern="1200" dirty="0" smtClean="0">
              <a:solidFill>
                <a:srgbClr val="0070C0"/>
              </a:solidFill>
            </a:rPr>
            <a:t>Ερωτηματολόγιο των</a:t>
          </a:r>
          <a:r>
            <a:rPr lang="en-US" sz="1200" kern="1200" dirty="0" smtClean="0">
              <a:solidFill>
                <a:srgbClr val="0070C0"/>
              </a:solidFill>
            </a:rPr>
            <a:t> 10</a:t>
          </a:r>
          <a:r>
            <a:rPr lang="el-GR" sz="1200" kern="1200" dirty="0" smtClean="0">
              <a:solidFill>
                <a:srgbClr val="0070C0"/>
              </a:solidFill>
            </a:rPr>
            <a:t>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Μηνύματα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err="1" smtClean="0">
              <a:solidFill>
                <a:srgbClr val="0070C0"/>
              </a:solidFill>
            </a:rPr>
            <a:t>Παρουσιολόγιο</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Πληροφορίες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n-US" sz="1200" kern="1200" dirty="0" smtClean="0">
              <a:solidFill>
                <a:srgbClr val="0070C0"/>
              </a:solidFill>
            </a:rPr>
            <a:t>2 </a:t>
          </a:r>
          <a:r>
            <a:rPr lang="el-GR" sz="1200" kern="1200" dirty="0" smtClean="0">
              <a:solidFill>
                <a:srgbClr val="0070C0"/>
              </a:solidFill>
            </a:rPr>
            <a:t>Πολυμέσα</a:t>
          </a:r>
          <a:endParaRPr lang="el-GR" sz="1200" kern="1200" dirty="0">
            <a:solidFill>
              <a:srgbClr val="0070C0"/>
            </a:solidFill>
          </a:endParaRPr>
        </a:p>
      </dsp:txBody>
      <dsp:txXfrm>
        <a:off x="193027" y="134874"/>
        <a:ext cx="1363914" cy="3589603"/>
      </dsp:txXfrm>
    </dsp:sp>
    <dsp:sp modelId="{9C835176-1390-4191-80B5-AB7E635556A5}">
      <dsp:nvSpPr>
        <dsp:cNvPr id="0" name=""/>
        <dsp:cNvSpPr/>
      </dsp:nvSpPr>
      <dsp:spPr>
        <a:xfrm>
          <a:off x="139894" y="3515980"/>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0" rIns="16510" bIns="0" numCol="1" spcCol="1270" anchor="ctr" anchorCtr="0">
          <a:noAutofit/>
        </a:bodyPr>
        <a:lstStyle/>
        <a:p>
          <a:pPr lvl="0" algn="l" defTabSz="577850">
            <a:lnSpc>
              <a:spcPct val="90000"/>
            </a:lnSpc>
            <a:spcBef>
              <a:spcPct val="0"/>
            </a:spcBef>
            <a:spcAft>
              <a:spcPct val="35000"/>
            </a:spcAft>
          </a:pPr>
          <a:r>
            <a:rPr lang="el-GR" sz="1300" kern="1200" dirty="0" smtClean="0">
              <a:solidFill>
                <a:srgbClr val="0070C0"/>
              </a:solidFill>
            </a:rPr>
            <a:t>Πρόγραμμα </a:t>
          </a:r>
          <a:r>
            <a:rPr lang="en-US" sz="1300" kern="1200" dirty="0" smtClean="0">
              <a:solidFill>
                <a:srgbClr val="0070C0"/>
              </a:solidFill>
            </a:rPr>
            <a:t>WFM</a:t>
          </a:r>
          <a:endParaRPr lang="el-GR" sz="1300" kern="1200" dirty="0"/>
        </a:p>
      </dsp:txBody>
      <dsp:txXfrm>
        <a:off x="139894" y="3515980"/>
        <a:ext cx="1007727" cy="459322"/>
      </dsp:txXfrm>
    </dsp:sp>
    <dsp:sp modelId="{C2C758FA-52AD-4A2C-92ED-7426A4E31C2D}">
      <dsp:nvSpPr>
        <dsp:cNvPr id="0" name=""/>
        <dsp:cNvSpPr/>
      </dsp:nvSpPr>
      <dsp:spPr>
        <a:xfrm>
          <a:off x="1120220" y="3511161"/>
          <a:ext cx="500840" cy="500840"/>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4CD9B9-820F-48F5-BCEF-81073ACF0BB3}">
      <dsp:nvSpPr>
        <dsp:cNvPr id="0" name=""/>
        <dsp:cNvSpPr/>
      </dsp:nvSpPr>
      <dsp:spPr>
        <a:xfrm>
          <a:off x="1820004" y="90273"/>
          <a:ext cx="1430972" cy="3372887"/>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solidFill>
                <a:srgbClr val="0070C0"/>
              </a:solidFill>
            </a:rPr>
            <a:t>10</a:t>
          </a:r>
          <a:r>
            <a:rPr lang="el-GR" sz="1200" kern="1200" dirty="0" smtClean="0">
              <a:solidFill>
                <a:srgbClr val="0070C0"/>
              </a:solidFill>
            </a:rPr>
            <a:t>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12 Έγγραφα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Άσκηση των 20 Ερωτήσεων, Αξιολόγησης και Αυτό- Αξιολόγησης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Γραμμές Μάθησης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1Ερωτηματολόγιο των 10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Μηνύματα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1Παρουσιολόγιο</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Πληροφορίες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10 Πολυμέσα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 Σύνδεσμο </a:t>
          </a:r>
          <a:endParaRPr lang="el-GR" sz="1200" kern="1200" dirty="0">
            <a:solidFill>
              <a:srgbClr val="0070C0"/>
            </a:solidFill>
          </a:endParaRPr>
        </a:p>
      </dsp:txBody>
      <dsp:txXfrm>
        <a:off x="1853533" y="123802"/>
        <a:ext cx="1363914" cy="3339358"/>
      </dsp:txXfrm>
    </dsp:sp>
    <dsp:sp modelId="{07FFD97B-0621-4042-AEEE-924F4FA4ED17}">
      <dsp:nvSpPr>
        <dsp:cNvPr id="0" name=""/>
        <dsp:cNvSpPr/>
      </dsp:nvSpPr>
      <dsp:spPr>
        <a:xfrm>
          <a:off x="1804764" y="3467558"/>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0" rIns="16510" bIns="0" numCol="1" spcCol="1270" anchor="ctr" anchorCtr="0">
          <a:noAutofit/>
        </a:bodyPr>
        <a:lstStyle/>
        <a:p>
          <a:pPr lvl="0" algn="l" defTabSz="577850">
            <a:lnSpc>
              <a:spcPct val="90000"/>
            </a:lnSpc>
            <a:spcBef>
              <a:spcPct val="0"/>
            </a:spcBef>
            <a:spcAft>
              <a:spcPct val="35000"/>
            </a:spcAft>
          </a:pPr>
          <a:r>
            <a:rPr lang="el-GR" sz="1300" kern="1200" dirty="0" smtClean="0">
              <a:solidFill>
                <a:srgbClr val="0070C0"/>
              </a:solidFill>
            </a:rPr>
            <a:t>Πρόγραμμα </a:t>
          </a:r>
          <a:r>
            <a:rPr lang="en-US" sz="1300" kern="1200" dirty="0" smtClean="0">
              <a:solidFill>
                <a:srgbClr val="0070C0"/>
              </a:solidFill>
            </a:rPr>
            <a:t>Siebel</a:t>
          </a:r>
          <a:endParaRPr lang="el-GR" sz="1300" kern="1200" dirty="0">
            <a:solidFill>
              <a:srgbClr val="0070C0"/>
            </a:solidFill>
          </a:endParaRPr>
        </a:p>
      </dsp:txBody>
      <dsp:txXfrm>
        <a:off x="1804764" y="3467558"/>
        <a:ext cx="1007727" cy="459322"/>
      </dsp:txXfrm>
    </dsp:sp>
    <dsp:sp modelId="{0952E0DA-C49F-427D-9051-55A76F611858}">
      <dsp:nvSpPr>
        <dsp:cNvPr id="0" name=""/>
        <dsp:cNvSpPr/>
      </dsp:nvSpPr>
      <dsp:spPr>
        <a:xfrm>
          <a:off x="2782279" y="3469807"/>
          <a:ext cx="500840" cy="500840"/>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3000" r="-33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73071B-A54C-4E80-B300-DE972490E918}">
      <dsp:nvSpPr>
        <dsp:cNvPr id="0" name=""/>
        <dsp:cNvSpPr/>
      </dsp:nvSpPr>
      <dsp:spPr>
        <a:xfrm>
          <a:off x="3397285" y="102589"/>
          <a:ext cx="1430972" cy="3086035"/>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solidFill>
                <a:srgbClr val="0070C0"/>
              </a:solidFill>
            </a:rPr>
            <a:t>10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Άσκηση των 10Ερωτήσεων, Αξιολόγησης και Αυτό- Αξιολόγησης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Γραμμές Μάθησης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1Ερωτηματολόγιο των 10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Μηνύματα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err="1" smtClean="0">
              <a:solidFill>
                <a:srgbClr val="0070C0"/>
              </a:solidFill>
            </a:rPr>
            <a:t>Παρουσιολόγιο</a:t>
          </a:r>
          <a:r>
            <a:rPr lang="el-GR" sz="1200" kern="1200" dirty="0" smtClean="0">
              <a:solidFill>
                <a:srgbClr val="0070C0"/>
              </a:solidFill>
            </a:rPr>
            <a:t> ( Προαιρετικά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Πληροφορίες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13 Πολυμέσα</a:t>
          </a:r>
          <a:endParaRPr lang="el-GR" sz="1200" kern="1200" dirty="0">
            <a:solidFill>
              <a:srgbClr val="0070C0"/>
            </a:solidFill>
          </a:endParaRPr>
        </a:p>
      </dsp:txBody>
      <dsp:txXfrm>
        <a:off x="3430814" y="136118"/>
        <a:ext cx="1363914" cy="3052506"/>
      </dsp:txXfrm>
    </dsp:sp>
    <dsp:sp modelId="{144F2BCA-E8D5-44EE-93D1-92434CB6768D}">
      <dsp:nvSpPr>
        <dsp:cNvPr id="0" name=""/>
        <dsp:cNvSpPr/>
      </dsp:nvSpPr>
      <dsp:spPr>
        <a:xfrm>
          <a:off x="3374962" y="3211665"/>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0" rIns="15240" bIns="0" numCol="1" spcCol="1270" anchor="ctr" anchorCtr="0">
          <a:noAutofit/>
        </a:bodyPr>
        <a:lstStyle/>
        <a:p>
          <a:pPr lvl="0" algn="l" defTabSz="533400">
            <a:lnSpc>
              <a:spcPct val="90000"/>
            </a:lnSpc>
            <a:spcBef>
              <a:spcPct val="0"/>
            </a:spcBef>
            <a:spcAft>
              <a:spcPct val="35000"/>
            </a:spcAft>
          </a:pPr>
          <a:r>
            <a:rPr lang="el-GR" sz="1200" kern="1200" dirty="0" smtClean="0">
              <a:solidFill>
                <a:srgbClr val="0070C0"/>
              </a:solidFill>
            </a:rPr>
            <a:t>Όργανα Μέτρησης</a:t>
          </a:r>
          <a:endParaRPr lang="el-GR" sz="1200" kern="1200" dirty="0">
            <a:solidFill>
              <a:srgbClr val="0070C0"/>
            </a:solidFill>
          </a:endParaRPr>
        </a:p>
      </dsp:txBody>
      <dsp:txXfrm>
        <a:off x="3374962" y="3211665"/>
        <a:ext cx="1007727" cy="459322"/>
      </dsp:txXfrm>
    </dsp:sp>
    <dsp:sp modelId="{E775E4A7-13E3-403A-83B9-4108295B9D06}">
      <dsp:nvSpPr>
        <dsp:cNvPr id="0" name=""/>
        <dsp:cNvSpPr/>
      </dsp:nvSpPr>
      <dsp:spPr>
        <a:xfrm>
          <a:off x="4423157" y="3284621"/>
          <a:ext cx="500840" cy="500840"/>
        </a:xfrm>
        <a:prstGeom prst="ellipse">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15000" r="-15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4F81AF-F76D-446A-853A-613F9554D6F3}">
      <dsp:nvSpPr>
        <dsp:cNvPr id="0" name=""/>
        <dsp:cNvSpPr/>
      </dsp:nvSpPr>
      <dsp:spPr>
        <a:xfrm>
          <a:off x="5010584" y="139901"/>
          <a:ext cx="1536377" cy="2896046"/>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solidFill>
                <a:srgbClr val="0070C0"/>
              </a:solidFill>
            </a:rPr>
            <a:t>10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10 Έγγραφα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Άσκηση των 10Ερωτήσεων, Αξιολόγησης και Αυτό- Αξιολόγησης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Γραμμές Μάθησης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 Ερωτηματολόγιο των 10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Μηνύματα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err="1" smtClean="0">
              <a:solidFill>
                <a:srgbClr val="0070C0"/>
              </a:solidFill>
            </a:rPr>
            <a:t>Παρουσιολόγιο</a:t>
          </a:r>
          <a:r>
            <a:rPr lang="el-GR" sz="1200" kern="1200" dirty="0" smtClean="0">
              <a:solidFill>
                <a:srgbClr val="0070C0"/>
              </a:solidFill>
            </a:rPr>
            <a:t> ( Προαιρετικά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Πληροφορίες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10 Πολυμέσα</a:t>
          </a:r>
          <a:endParaRPr lang="el-GR" sz="1200" kern="1200" dirty="0">
            <a:solidFill>
              <a:srgbClr val="0070C0"/>
            </a:solidFill>
          </a:endParaRPr>
        </a:p>
      </dsp:txBody>
      <dsp:txXfrm>
        <a:off x="5046583" y="175900"/>
        <a:ext cx="1464379" cy="2860047"/>
      </dsp:txXfrm>
    </dsp:sp>
    <dsp:sp modelId="{4F1725EE-7C08-4744-9F4F-7EDA85F6D104}">
      <dsp:nvSpPr>
        <dsp:cNvPr id="0" name=""/>
        <dsp:cNvSpPr/>
      </dsp:nvSpPr>
      <dsp:spPr>
        <a:xfrm>
          <a:off x="4995644" y="3031406"/>
          <a:ext cx="1553320" cy="558117"/>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0" rIns="15240" bIns="0" numCol="1" spcCol="1270" anchor="ctr" anchorCtr="0">
          <a:noAutofit/>
        </a:bodyPr>
        <a:lstStyle/>
        <a:p>
          <a:pPr lvl="0" algn="l" defTabSz="533400">
            <a:lnSpc>
              <a:spcPct val="90000"/>
            </a:lnSpc>
            <a:spcBef>
              <a:spcPct val="0"/>
            </a:spcBef>
            <a:spcAft>
              <a:spcPct val="35000"/>
            </a:spcAft>
          </a:pPr>
          <a:r>
            <a:rPr lang="el-GR" sz="1200" kern="1200" dirty="0" smtClean="0">
              <a:solidFill>
                <a:srgbClr val="0070C0"/>
              </a:solidFill>
            </a:rPr>
            <a:t>Όργανα Μέτρησης Καλωδιακών Βλαβών</a:t>
          </a:r>
          <a:endParaRPr lang="el-GR" sz="1200" kern="1200" dirty="0">
            <a:solidFill>
              <a:srgbClr val="0070C0"/>
            </a:solidFill>
          </a:endParaRPr>
        </a:p>
      </dsp:txBody>
      <dsp:txXfrm>
        <a:off x="4995644" y="3031406"/>
        <a:ext cx="1093887" cy="558117"/>
      </dsp:txXfrm>
    </dsp:sp>
    <dsp:sp modelId="{86799461-F413-4037-A2EA-D31F8168F374}">
      <dsp:nvSpPr>
        <dsp:cNvPr id="0" name=""/>
        <dsp:cNvSpPr/>
      </dsp:nvSpPr>
      <dsp:spPr>
        <a:xfrm>
          <a:off x="6020960" y="3147463"/>
          <a:ext cx="574554" cy="472768"/>
        </a:xfrm>
        <a:prstGeom prst="ellipse">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15000" r="-15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0D23CC-1885-46A4-8BB9-D5549EBE93C1}">
      <dsp:nvSpPr>
        <dsp:cNvPr id="0" name=""/>
        <dsp:cNvSpPr/>
      </dsp:nvSpPr>
      <dsp:spPr>
        <a:xfrm>
          <a:off x="6755541" y="110627"/>
          <a:ext cx="1430972" cy="4034214"/>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solidFill>
                <a:srgbClr val="0070C0"/>
              </a:solidFill>
            </a:rPr>
            <a:t>10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7 Έγγραφα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 2 Άσκηση των 20 Ερωτήσεων, Αξιολόγησης και Αυτό- Αξιολόγησης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Γραμμές Μάθησης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 Ερωτηματολόγιο των δέκα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εγχειρίδια Ηλεκτρονικού Βιβλίου</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Μηνύματα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Πληροφορίες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47 Πολυμέσα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Συζητήσεις</a:t>
          </a:r>
          <a:endParaRPr lang="el-GR" sz="1200" kern="1200" dirty="0">
            <a:solidFill>
              <a:srgbClr val="0070C0"/>
            </a:solidFill>
          </a:endParaRPr>
        </a:p>
      </dsp:txBody>
      <dsp:txXfrm>
        <a:off x="6789070" y="144156"/>
        <a:ext cx="1363914" cy="4000685"/>
      </dsp:txXfrm>
    </dsp:sp>
    <dsp:sp modelId="{F55E560B-4764-4020-B89D-892791152BE9}">
      <dsp:nvSpPr>
        <dsp:cNvPr id="0" name=""/>
        <dsp:cNvSpPr/>
      </dsp:nvSpPr>
      <dsp:spPr>
        <a:xfrm>
          <a:off x="6761408" y="3905214"/>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0" rIns="15240" bIns="0" numCol="1" spcCol="1270" anchor="ctr" anchorCtr="0">
          <a:noAutofit/>
        </a:bodyPr>
        <a:lstStyle/>
        <a:p>
          <a:pPr lvl="0" algn="l" defTabSz="533400">
            <a:lnSpc>
              <a:spcPct val="90000"/>
            </a:lnSpc>
            <a:spcBef>
              <a:spcPct val="0"/>
            </a:spcBef>
            <a:spcAft>
              <a:spcPct val="35000"/>
            </a:spcAft>
          </a:pPr>
          <a:r>
            <a:rPr lang="el-GR" sz="1200" kern="1200" dirty="0" smtClean="0">
              <a:solidFill>
                <a:srgbClr val="0070C0"/>
              </a:solidFill>
            </a:rPr>
            <a:t>Κατασκευές – Βλάβες ΟΤΕ &amp; Παρόχων</a:t>
          </a:r>
          <a:endParaRPr lang="el-GR" sz="1200" kern="1200" dirty="0">
            <a:solidFill>
              <a:srgbClr val="0070C0"/>
            </a:solidFill>
          </a:endParaRPr>
        </a:p>
      </dsp:txBody>
      <dsp:txXfrm>
        <a:off x="6761408" y="3905214"/>
        <a:ext cx="1007727" cy="459322"/>
      </dsp:txXfrm>
    </dsp:sp>
    <dsp:sp modelId="{6C0D8DA5-CC07-4676-918F-CDDA1C5B7C14}">
      <dsp:nvSpPr>
        <dsp:cNvPr id="0" name=""/>
        <dsp:cNvSpPr/>
      </dsp:nvSpPr>
      <dsp:spPr>
        <a:xfrm>
          <a:off x="7809606" y="3978175"/>
          <a:ext cx="500840" cy="500840"/>
        </a:xfrm>
        <a:prstGeom prst="ellipse">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3000" r="-3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F81A14C-B75C-490C-993E-0196535BF0D2}">
      <dsp:nvSpPr>
        <dsp:cNvPr id="0" name=""/>
        <dsp:cNvSpPr/>
      </dsp:nvSpPr>
      <dsp:spPr>
        <a:xfrm>
          <a:off x="8463313" y="546123"/>
          <a:ext cx="1430972" cy="2796128"/>
        </a:xfrm>
        <a:prstGeom prst="round2SameRect">
          <a:avLst>
            <a:gd name="adj1" fmla="val 8000"/>
            <a:gd name="adj2" fmla="val 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45720" rIns="15240" bIns="15240" numCol="1" spcCol="1270" anchor="t" anchorCtr="0">
          <a:noAutofit/>
        </a:bodyPr>
        <a:lstStyle/>
        <a:p>
          <a:pPr marL="114300" lvl="1" indent="-114300" algn="l" defTabSz="533400">
            <a:lnSpc>
              <a:spcPct val="90000"/>
            </a:lnSpc>
            <a:spcBef>
              <a:spcPct val="0"/>
            </a:spcBef>
            <a:spcAft>
              <a:spcPct val="15000"/>
            </a:spcAft>
            <a:buChar char="••"/>
          </a:pPr>
          <a:r>
            <a:rPr lang="el-GR" sz="1200" kern="1200" dirty="0" smtClean="0">
              <a:solidFill>
                <a:srgbClr val="0070C0"/>
              </a:solidFill>
            </a:rPr>
            <a:t>11 Θεματικές Ενότητες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19 Έγγραφα</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2 Άσκηση των 20 Ερωτήσεων, Αξιολόγησης και Αυτό- Αξιολόγησης</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4 Γραμμές Μάθησης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1 Ερωτηματολόγιο των 10 ερωτήσεων</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smtClean="0">
              <a:solidFill>
                <a:srgbClr val="0070C0"/>
              </a:solidFill>
            </a:rPr>
            <a:t>Πληροφορίες </a:t>
          </a:r>
          <a:endParaRPr lang="el-GR" sz="1200" kern="1200" dirty="0">
            <a:solidFill>
              <a:srgbClr val="0070C0"/>
            </a:solidFill>
          </a:endParaRPr>
        </a:p>
        <a:p>
          <a:pPr marL="114300" lvl="1" indent="-114300" algn="l" defTabSz="533400">
            <a:lnSpc>
              <a:spcPct val="90000"/>
            </a:lnSpc>
            <a:spcBef>
              <a:spcPct val="0"/>
            </a:spcBef>
            <a:spcAft>
              <a:spcPct val="15000"/>
            </a:spcAft>
            <a:buChar char="••"/>
          </a:pPr>
          <a:r>
            <a:rPr lang="el-GR" sz="1200" kern="1200" dirty="0" smtClean="0">
              <a:solidFill>
                <a:srgbClr val="0070C0"/>
              </a:solidFill>
            </a:rPr>
            <a:t>31 Πολυμέσα</a:t>
          </a:r>
          <a:endParaRPr lang="el-GR" sz="1200" kern="1200" dirty="0">
            <a:solidFill>
              <a:srgbClr val="0070C0"/>
            </a:solidFill>
          </a:endParaRPr>
        </a:p>
      </dsp:txBody>
      <dsp:txXfrm>
        <a:off x="8496842" y="579652"/>
        <a:ext cx="1363914" cy="2762599"/>
      </dsp:txXfrm>
    </dsp:sp>
    <dsp:sp modelId="{ACB29218-52C6-4727-9801-1782821522E2}">
      <dsp:nvSpPr>
        <dsp:cNvPr id="0" name=""/>
        <dsp:cNvSpPr/>
      </dsp:nvSpPr>
      <dsp:spPr>
        <a:xfrm>
          <a:off x="8467291" y="3353494"/>
          <a:ext cx="1430972" cy="459322"/>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0" rIns="15240" bIns="0" numCol="1" spcCol="1270" anchor="ctr" anchorCtr="0">
          <a:noAutofit/>
        </a:bodyPr>
        <a:lstStyle/>
        <a:p>
          <a:pPr lvl="0" algn="l" defTabSz="533400">
            <a:lnSpc>
              <a:spcPct val="90000"/>
            </a:lnSpc>
            <a:spcBef>
              <a:spcPct val="0"/>
            </a:spcBef>
            <a:spcAft>
              <a:spcPct val="35000"/>
            </a:spcAft>
          </a:pPr>
          <a:r>
            <a:rPr lang="el-GR" sz="1200" kern="1200" dirty="0" smtClean="0">
              <a:solidFill>
                <a:srgbClr val="0070C0"/>
              </a:solidFill>
            </a:rPr>
            <a:t>Καλωδιακές Βλάβες</a:t>
          </a:r>
          <a:endParaRPr lang="el-GR" sz="1200" kern="1200" dirty="0">
            <a:solidFill>
              <a:srgbClr val="0070C0"/>
            </a:solidFill>
          </a:endParaRPr>
        </a:p>
      </dsp:txBody>
      <dsp:txXfrm>
        <a:off x="8467291" y="3353494"/>
        <a:ext cx="1007727" cy="459322"/>
      </dsp:txXfrm>
    </dsp:sp>
    <dsp:sp modelId="{0966ACDE-2AD2-4526-A0DD-7F428F5A571D}">
      <dsp:nvSpPr>
        <dsp:cNvPr id="0" name=""/>
        <dsp:cNvSpPr/>
      </dsp:nvSpPr>
      <dsp:spPr>
        <a:xfrm>
          <a:off x="9515498" y="3426454"/>
          <a:ext cx="500840" cy="500840"/>
        </a:xfrm>
        <a:prstGeom prst="ellipse">
          <a:avLst/>
        </a:prstGeom>
        <a:blipFill>
          <a:blip xmlns:r="http://schemas.openxmlformats.org/officeDocument/2006/relationships" r:embed="rId7">
            <a:extLst>
              <a:ext uri="{28A0092B-C50C-407E-A947-70E740481C1C}">
                <a14:useLocalDpi xmlns:a14="http://schemas.microsoft.com/office/drawing/2010/main" val="0"/>
              </a:ext>
            </a:extLst>
          </a:blip>
          <a:srcRect/>
          <a:stretch>
            <a:fillRect l="-19000" r="-19000"/>
          </a:stretch>
        </a:blip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CD123-47DB-4890-9123-E8415AFA6A86}">
      <dsp:nvSpPr>
        <dsp:cNvPr id="0" name=""/>
        <dsp:cNvSpPr/>
      </dsp:nvSpPr>
      <dsp:spPr>
        <a:xfrm rot="5400000">
          <a:off x="5541262" y="-2456333"/>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1" tooltip="Οδηγός Δημιουργίας &amp;amp; Επεξεργασίας Φίλτρων"/>
            </a:rPr>
            <a:t>Οδηγός Δημιουργίας &amp; Επεξεργασίας Φίλτρων</a:t>
          </a:r>
          <a:r>
            <a:rPr lang="el-GR" sz="1400" b="1" kern="1200" dirty="0" smtClean="0">
              <a:solidFill>
                <a:srgbClr val="92D050"/>
              </a:solidFill>
            </a:rPr>
            <a:t>.pdf</a:t>
          </a:r>
          <a:endParaRPr lang="el-GR" sz="1400" b="1" kern="1200" dirty="0">
            <a:solidFill>
              <a:srgbClr val="92D050"/>
            </a:solidFill>
          </a:endParaRPr>
        </a:p>
      </dsp:txBody>
      <dsp:txXfrm rot="-5400000">
        <a:off x="3034401" y="69115"/>
        <a:ext cx="5375903" cy="343592"/>
      </dsp:txXfrm>
    </dsp:sp>
    <dsp:sp modelId="{7EBE9186-4687-455D-9C53-3270E4C66EAD}">
      <dsp:nvSpPr>
        <dsp:cNvPr id="0" name=""/>
        <dsp:cNvSpPr/>
      </dsp:nvSpPr>
      <dsp:spPr>
        <a:xfrm>
          <a:off x="0" y="2932"/>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Δημιουργία Φίλτρων</a:t>
          </a:r>
          <a:endParaRPr lang="el-GR" sz="1400" kern="1200" dirty="0">
            <a:solidFill>
              <a:srgbClr val="0070C0"/>
            </a:solidFill>
          </a:endParaRPr>
        </a:p>
      </dsp:txBody>
      <dsp:txXfrm>
        <a:off x="23234" y="26166"/>
        <a:ext cx="2987932" cy="429489"/>
      </dsp:txXfrm>
    </dsp:sp>
    <dsp:sp modelId="{CC895854-DDE9-443A-9FCF-FC64A40B2A74}">
      <dsp:nvSpPr>
        <dsp:cNvPr id="0" name=""/>
        <dsp:cNvSpPr/>
      </dsp:nvSpPr>
      <dsp:spPr>
        <a:xfrm rot="5400000">
          <a:off x="5541262" y="-1956577"/>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2" tooltip="Δημιουργία Συνεργείων"/>
            </a:rPr>
            <a:t>Δημιουργία Συνεργείων</a:t>
          </a:r>
          <a:r>
            <a:rPr lang="el-GR" sz="1400" b="1" kern="1200" dirty="0" smtClean="0">
              <a:solidFill>
                <a:srgbClr val="92D050"/>
              </a:solidFill>
            </a:rPr>
            <a:t>.pdf</a:t>
          </a:r>
          <a:endParaRPr lang="el-GR" sz="1400" b="1" kern="1200" dirty="0">
            <a:solidFill>
              <a:srgbClr val="92D050"/>
            </a:solidFill>
          </a:endParaRPr>
        </a:p>
      </dsp:txBody>
      <dsp:txXfrm rot="-5400000">
        <a:off x="3034401" y="568871"/>
        <a:ext cx="5375903" cy="343592"/>
      </dsp:txXfrm>
    </dsp:sp>
    <dsp:sp modelId="{3BBE38D9-C4BF-4736-B7DD-8946DA3EFE97}">
      <dsp:nvSpPr>
        <dsp:cNvPr id="0" name=""/>
        <dsp:cNvSpPr/>
      </dsp:nvSpPr>
      <dsp:spPr>
        <a:xfrm>
          <a:off x="0" y="502688"/>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Δημιουργία Συνεργείων</a:t>
          </a:r>
          <a:endParaRPr lang="el-GR" sz="1400" b="1" kern="1200" dirty="0">
            <a:solidFill>
              <a:srgbClr val="0070C0"/>
            </a:solidFill>
          </a:endParaRPr>
        </a:p>
      </dsp:txBody>
      <dsp:txXfrm>
        <a:off x="23234" y="525922"/>
        <a:ext cx="2987932" cy="429489"/>
      </dsp:txXfrm>
    </dsp:sp>
    <dsp:sp modelId="{BA5D1B5C-E533-46E1-8968-14BD760E87B4}">
      <dsp:nvSpPr>
        <dsp:cNvPr id="0" name=""/>
        <dsp:cNvSpPr/>
      </dsp:nvSpPr>
      <dsp:spPr>
        <a:xfrm rot="5400000">
          <a:off x="5541262" y="-1456821"/>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3" tooltip="Δέσμευση Τεχνικών σε Συνεργείο"/>
            </a:rPr>
            <a:t>Δέσμευση Τεχνικών σε </a:t>
          </a:r>
          <a:r>
            <a:rPr lang="el-GR" sz="1400" b="1" kern="1200" dirty="0" err="1" smtClean="0">
              <a:solidFill>
                <a:srgbClr val="92D050"/>
              </a:solidFill>
              <a:hlinkClick xmlns:r="http://schemas.openxmlformats.org/officeDocument/2006/relationships" r:id="rId3" tooltip="Δέσμευση Τεχνικών σε Συνεργείο"/>
            </a:rPr>
            <a:t>Συνεργείο</a:t>
          </a:r>
          <a:r>
            <a:rPr lang="el-GR" sz="1400" b="1" kern="1200" dirty="0" err="1" smtClean="0">
              <a:solidFill>
                <a:srgbClr val="92D050"/>
              </a:solidFill>
            </a:rPr>
            <a:t>.pdf</a:t>
          </a:r>
          <a:endParaRPr lang="el-GR" sz="1400" b="1" kern="1200" dirty="0">
            <a:solidFill>
              <a:srgbClr val="92D050"/>
            </a:solidFill>
          </a:endParaRPr>
        </a:p>
      </dsp:txBody>
      <dsp:txXfrm rot="-5400000">
        <a:off x="3034401" y="1068627"/>
        <a:ext cx="5375903" cy="343592"/>
      </dsp:txXfrm>
    </dsp:sp>
    <dsp:sp modelId="{73C4AA1D-F924-484C-916A-E0BC9357A57A}">
      <dsp:nvSpPr>
        <dsp:cNvPr id="0" name=""/>
        <dsp:cNvSpPr/>
      </dsp:nvSpPr>
      <dsp:spPr>
        <a:xfrm>
          <a:off x="0" y="1015223"/>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Δέσμευση Τεχνικών σε Συνεργείο</a:t>
          </a:r>
          <a:endParaRPr lang="el-GR" sz="1400" b="1" kern="1200" dirty="0">
            <a:solidFill>
              <a:srgbClr val="0070C0"/>
            </a:solidFill>
          </a:endParaRPr>
        </a:p>
      </dsp:txBody>
      <dsp:txXfrm>
        <a:off x="23234" y="1038457"/>
        <a:ext cx="2987932" cy="429489"/>
      </dsp:txXfrm>
    </dsp:sp>
    <dsp:sp modelId="{FEA5C646-5E9C-44F6-A87F-57C8B74696C5}">
      <dsp:nvSpPr>
        <dsp:cNvPr id="0" name=""/>
        <dsp:cNvSpPr/>
      </dsp:nvSpPr>
      <dsp:spPr>
        <a:xfrm rot="5400000">
          <a:off x="5541262" y="-957066"/>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4" tooltip="Δυνατότητες Επιλογής Συνεργεία"/>
            </a:rPr>
            <a:t>Δυνατότητες Επιλογής </a:t>
          </a:r>
          <a:r>
            <a:rPr lang="el-GR" sz="1400" b="1" kern="1200" dirty="0" err="1" smtClean="0">
              <a:solidFill>
                <a:srgbClr val="92D050"/>
              </a:solidFill>
              <a:hlinkClick xmlns:r="http://schemas.openxmlformats.org/officeDocument/2006/relationships" r:id="rId4" tooltip="Δυνατότητες Επιλογής Συνεργεία"/>
            </a:rPr>
            <a:t>Συνεργεία</a:t>
          </a:r>
          <a:r>
            <a:rPr lang="el-GR" sz="1400" b="1" kern="1200" dirty="0" err="1" smtClean="0">
              <a:solidFill>
                <a:srgbClr val="92D050"/>
              </a:solidFill>
            </a:rPr>
            <a:t>.pdf</a:t>
          </a:r>
          <a:endParaRPr lang="el-GR" sz="1400" b="1" kern="1200" dirty="0">
            <a:solidFill>
              <a:srgbClr val="92D050"/>
            </a:solidFill>
          </a:endParaRPr>
        </a:p>
      </dsp:txBody>
      <dsp:txXfrm rot="-5400000">
        <a:off x="3034401" y="1568382"/>
        <a:ext cx="5375903" cy="343592"/>
      </dsp:txXfrm>
    </dsp:sp>
    <dsp:sp modelId="{BB360A26-E5EA-48D3-9EE0-AF5605893286}">
      <dsp:nvSpPr>
        <dsp:cNvPr id="0" name=""/>
        <dsp:cNvSpPr/>
      </dsp:nvSpPr>
      <dsp:spPr>
        <a:xfrm>
          <a:off x="0" y="1502200"/>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Διαχείριση Συνεργείων</a:t>
          </a:r>
          <a:endParaRPr lang="el-GR" sz="1400" b="1" kern="1200" dirty="0">
            <a:solidFill>
              <a:srgbClr val="0070C0"/>
            </a:solidFill>
          </a:endParaRPr>
        </a:p>
      </dsp:txBody>
      <dsp:txXfrm>
        <a:off x="23234" y="1525434"/>
        <a:ext cx="2987932" cy="429489"/>
      </dsp:txXfrm>
    </dsp:sp>
    <dsp:sp modelId="{E49C7028-336E-4526-A8C5-AF7FE4904FDE}">
      <dsp:nvSpPr>
        <dsp:cNvPr id="0" name=""/>
        <dsp:cNvSpPr/>
      </dsp:nvSpPr>
      <dsp:spPr>
        <a:xfrm rot="5400000">
          <a:off x="5541262" y="-457310"/>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5" tooltip="Αναζήτηση Εργασιών – Χρωματολόγιο Κατάστασης κάθε εργασίας"/>
            </a:rPr>
            <a:t>Αναζήτηση Εργασιών – </a:t>
          </a:r>
          <a:r>
            <a:rPr lang="el-GR" sz="1400" b="1" kern="1200" dirty="0" err="1" smtClean="0">
              <a:solidFill>
                <a:srgbClr val="92D050"/>
              </a:solidFill>
              <a:hlinkClick xmlns:r="http://schemas.openxmlformats.org/officeDocument/2006/relationships" r:id="rId5" tooltip="Αναζήτηση Εργασιών – Χρωματολόγιο Κατάστασης κάθε εργασίας"/>
            </a:rPr>
            <a:t>Χρωματολόγιο</a:t>
          </a:r>
          <a:r>
            <a:rPr lang="el-GR" sz="1400" b="1" kern="1200" dirty="0" smtClean="0">
              <a:solidFill>
                <a:srgbClr val="92D050"/>
              </a:solidFill>
              <a:hlinkClick xmlns:r="http://schemas.openxmlformats.org/officeDocument/2006/relationships" r:id="rId5" tooltip="Αναζήτηση Εργασιών – Χρωματολόγιο Κατάστασης κάθε εργασίας"/>
            </a:rPr>
            <a:t> Κατάστασης κάθε </a:t>
          </a:r>
          <a:r>
            <a:rPr lang="el-GR" sz="1400" b="1" kern="1200" dirty="0" err="1" smtClean="0">
              <a:solidFill>
                <a:srgbClr val="92D050"/>
              </a:solidFill>
              <a:hlinkClick xmlns:r="http://schemas.openxmlformats.org/officeDocument/2006/relationships" r:id="rId5" tooltip="Αναζήτηση Εργασιών – Χρωματολόγιο Κατάστασης κάθε εργασίας"/>
            </a:rPr>
            <a:t>εργασίας</a:t>
          </a:r>
          <a:r>
            <a:rPr lang="el-GR" sz="1400" b="1" kern="1200" dirty="0" err="1" smtClean="0">
              <a:solidFill>
                <a:srgbClr val="92D050"/>
              </a:solidFill>
            </a:rPr>
            <a:t>.pdf</a:t>
          </a:r>
          <a:endParaRPr lang="el-GR" sz="1400" b="1" kern="1200" dirty="0">
            <a:solidFill>
              <a:srgbClr val="92D050"/>
            </a:solidFill>
          </a:endParaRPr>
        </a:p>
      </dsp:txBody>
      <dsp:txXfrm rot="-5400000">
        <a:off x="3034401" y="2068138"/>
        <a:ext cx="5375903" cy="343592"/>
      </dsp:txXfrm>
    </dsp:sp>
    <dsp:sp modelId="{3D75AAB8-5234-42FA-B75D-8221EFA81EFA}">
      <dsp:nvSpPr>
        <dsp:cNvPr id="0" name=""/>
        <dsp:cNvSpPr/>
      </dsp:nvSpPr>
      <dsp:spPr>
        <a:xfrm>
          <a:off x="0" y="2001955"/>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Αναζήτηση Εργασιών -</a:t>
          </a:r>
          <a:r>
            <a:rPr lang="el-GR" sz="1400" b="1" kern="1200" dirty="0" err="1" smtClean="0">
              <a:solidFill>
                <a:srgbClr val="0070C0"/>
              </a:solidFill>
            </a:rPr>
            <a:t>Χρωματολόγιο</a:t>
          </a:r>
          <a:r>
            <a:rPr lang="el-GR" sz="1400" b="1" kern="1200" dirty="0" smtClean="0">
              <a:solidFill>
                <a:srgbClr val="0070C0"/>
              </a:solidFill>
            </a:rPr>
            <a:t>  Κατάστασης</a:t>
          </a:r>
          <a:endParaRPr lang="el-GR" sz="1400" b="1" kern="1200" dirty="0">
            <a:solidFill>
              <a:srgbClr val="0070C0"/>
            </a:solidFill>
          </a:endParaRPr>
        </a:p>
      </dsp:txBody>
      <dsp:txXfrm>
        <a:off x="23234" y="2025189"/>
        <a:ext cx="2987932" cy="429489"/>
      </dsp:txXfrm>
    </dsp:sp>
    <dsp:sp modelId="{D439B68A-7F4B-432B-981F-226AF4C80D14}">
      <dsp:nvSpPr>
        <dsp:cNvPr id="0" name=""/>
        <dsp:cNvSpPr/>
      </dsp:nvSpPr>
      <dsp:spPr>
        <a:xfrm rot="5400000">
          <a:off x="5541262" y="42445"/>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err="1" smtClean="0">
              <a:solidFill>
                <a:srgbClr val="92D050"/>
              </a:solidFill>
              <a:hlinkClick xmlns:r="http://schemas.openxmlformats.org/officeDocument/2006/relationships" r:id="rId6" tooltip="Eπισύναψη  Αρχείων"/>
            </a:rPr>
            <a:t>Eπισύναψη</a:t>
          </a:r>
          <a:r>
            <a:rPr lang="el-GR" sz="1400" b="1" kern="1200" dirty="0" smtClean="0">
              <a:solidFill>
                <a:srgbClr val="92D050"/>
              </a:solidFill>
              <a:hlinkClick xmlns:r="http://schemas.openxmlformats.org/officeDocument/2006/relationships" r:id="rId6" tooltip="Eπισύναψη  Αρχείων"/>
            </a:rPr>
            <a:t> </a:t>
          </a:r>
          <a:r>
            <a:rPr lang="el-GR" sz="1400" b="1" kern="1200" dirty="0" err="1" smtClean="0">
              <a:solidFill>
                <a:srgbClr val="92D050"/>
              </a:solidFill>
              <a:hlinkClick xmlns:r="http://schemas.openxmlformats.org/officeDocument/2006/relationships" r:id="rId6" tooltip="Eπισύναψη  Αρχείων"/>
            </a:rPr>
            <a:t>Αρχείων</a:t>
          </a:r>
          <a:r>
            <a:rPr lang="el-GR" sz="1400" b="1" kern="1200" dirty="0" err="1" smtClean="0">
              <a:solidFill>
                <a:srgbClr val="92D050"/>
              </a:solidFill>
            </a:rPr>
            <a:t>.pdf</a:t>
          </a:r>
          <a:endParaRPr lang="el-GR" sz="1400" b="1" kern="1200" dirty="0">
            <a:solidFill>
              <a:srgbClr val="92D050"/>
            </a:solidFill>
          </a:endParaRPr>
        </a:p>
      </dsp:txBody>
      <dsp:txXfrm rot="-5400000">
        <a:off x="3034401" y="2567894"/>
        <a:ext cx="5375903" cy="343592"/>
      </dsp:txXfrm>
    </dsp:sp>
    <dsp:sp modelId="{62DD48AB-645E-4C21-A867-6F1454FCA3B5}">
      <dsp:nvSpPr>
        <dsp:cNvPr id="0" name=""/>
        <dsp:cNvSpPr/>
      </dsp:nvSpPr>
      <dsp:spPr>
        <a:xfrm>
          <a:off x="0" y="2501711"/>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err="1" smtClean="0">
              <a:solidFill>
                <a:srgbClr val="0070C0"/>
              </a:solidFill>
            </a:rPr>
            <a:t>Eπισύναψη</a:t>
          </a:r>
          <a:r>
            <a:rPr lang="el-GR" sz="1400" b="1" kern="1200" dirty="0" smtClean="0">
              <a:solidFill>
                <a:srgbClr val="0070C0"/>
              </a:solidFill>
            </a:rPr>
            <a:t> Αρχείων</a:t>
          </a:r>
          <a:endParaRPr lang="el-GR" sz="1400" b="1" kern="1200" dirty="0">
            <a:solidFill>
              <a:srgbClr val="0070C0"/>
            </a:solidFill>
          </a:endParaRPr>
        </a:p>
      </dsp:txBody>
      <dsp:txXfrm>
        <a:off x="23234" y="2524945"/>
        <a:ext cx="2987932" cy="429489"/>
      </dsp:txXfrm>
    </dsp:sp>
    <dsp:sp modelId="{77455454-E6EB-4018-A00C-E0238B7C72E7}">
      <dsp:nvSpPr>
        <dsp:cNvPr id="0" name=""/>
        <dsp:cNvSpPr/>
      </dsp:nvSpPr>
      <dsp:spPr>
        <a:xfrm rot="5400000">
          <a:off x="5541262" y="542200"/>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7" tooltip="Διαδικασία εκτύπωσης αναφορών κατανεμητή"/>
            </a:rPr>
            <a:t>Διαδικασία εκτύπωσης αναφορών </a:t>
          </a:r>
          <a:r>
            <a:rPr lang="el-GR" sz="1400" b="1" kern="1200" dirty="0" err="1" smtClean="0">
              <a:solidFill>
                <a:srgbClr val="92D050"/>
              </a:solidFill>
              <a:hlinkClick xmlns:r="http://schemas.openxmlformats.org/officeDocument/2006/relationships" r:id="rId7" tooltip="Διαδικασία εκτύπωσης αναφορών κατανεμητή"/>
            </a:rPr>
            <a:t>κατανεμητή</a:t>
          </a:r>
          <a:r>
            <a:rPr lang="el-GR" sz="1400" b="1" kern="1200" dirty="0" err="1" smtClean="0">
              <a:solidFill>
                <a:srgbClr val="92D050"/>
              </a:solidFill>
            </a:rPr>
            <a:t>.pdf</a:t>
          </a:r>
          <a:endParaRPr lang="el-GR" sz="1400" b="1" kern="1200" dirty="0">
            <a:solidFill>
              <a:srgbClr val="92D050"/>
            </a:solidFill>
          </a:endParaRPr>
        </a:p>
      </dsp:txBody>
      <dsp:txXfrm rot="-5400000">
        <a:off x="3034401" y="3067649"/>
        <a:ext cx="5375903" cy="343592"/>
      </dsp:txXfrm>
    </dsp:sp>
    <dsp:sp modelId="{E6632D02-6366-4291-9785-25A000C944D7}">
      <dsp:nvSpPr>
        <dsp:cNvPr id="0" name=""/>
        <dsp:cNvSpPr/>
      </dsp:nvSpPr>
      <dsp:spPr>
        <a:xfrm>
          <a:off x="0" y="3001467"/>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Διαδικασία εκτύπωσης αναφορών κατανεμητή</a:t>
          </a:r>
          <a:endParaRPr lang="el-GR" sz="1400" b="1" kern="1200" dirty="0">
            <a:solidFill>
              <a:srgbClr val="0070C0"/>
            </a:solidFill>
          </a:endParaRPr>
        </a:p>
      </dsp:txBody>
      <dsp:txXfrm>
        <a:off x="23234" y="3024701"/>
        <a:ext cx="2987932" cy="429489"/>
      </dsp:txXfrm>
    </dsp:sp>
    <dsp:sp modelId="{9AA78F08-FC75-4C89-A030-03297AEEC11F}">
      <dsp:nvSpPr>
        <dsp:cNvPr id="0" name=""/>
        <dsp:cNvSpPr/>
      </dsp:nvSpPr>
      <dsp:spPr>
        <a:xfrm rot="5400000">
          <a:off x="5541262" y="1041956"/>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8" tooltip="Οδηγός Planning"/>
            </a:rPr>
            <a:t>Οδηγός Planning</a:t>
          </a:r>
          <a:r>
            <a:rPr lang="el-GR" sz="1400" b="1" kern="1200" dirty="0" smtClean="0">
              <a:solidFill>
                <a:srgbClr val="92D050"/>
              </a:solidFill>
            </a:rPr>
            <a:t>.mp4</a:t>
          </a:r>
          <a:endParaRPr lang="el-GR" sz="1400" b="1" kern="1200" dirty="0">
            <a:solidFill>
              <a:srgbClr val="92D050"/>
            </a:solidFill>
          </a:endParaRPr>
        </a:p>
      </dsp:txBody>
      <dsp:txXfrm rot="-5400000">
        <a:off x="3034401" y="3567405"/>
        <a:ext cx="5375903" cy="343592"/>
      </dsp:txXfrm>
    </dsp:sp>
    <dsp:sp modelId="{851871A3-3554-4B8E-BB69-66596B17425B}">
      <dsp:nvSpPr>
        <dsp:cNvPr id="0" name=""/>
        <dsp:cNvSpPr/>
      </dsp:nvSpPr>
      <dsp:spPr>
        <a:xfrm>
          <a:off x="0" y="3501222"/>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Οδηγός</a:t>
          </a:r>
          <a:r>
            <a:rPr lang="el-GR" sz="1400" b="1" kern="1200" dirty="0" smtClean="0"/>
            <a:t> </a:t>
          </a:r>
          <a:r>
            <a:rPr lang="el-GR" sz="1400" b="1" kern="1200" dirty="0" err="1" smtClean="0">
              <a:solidFill>
                <a:srgbClr val="0070C0"/>
              </a:solidFill>
            </a:rPr>
            <a:t>Planning</a:t>
          </a:r>
          <a:endParaRPr lang="el-GR" sz="1400" b="1" kern="1200" dirty="0">
            <a:solidFill>
              <a:srgbClr val="0070C0"/>
            </a:solidFill>
          </a:endParaRPr>
        </a:p>
      </dsp:txBody>
      <dsp:txXfrm>
        <a:off x="23234" y="3524456"/>
        <a:ext cx="2987932" cy="429489"/>
      </dsp:txXfrm>
    </dsp:sp>
    <dsp:sp modelId="{114A1E95-7DED-49FB-AB57-16560CBD1683}">
      <dsp:nvSpPr>
        <dsp:cNvPr id="0" name=""/>
        <dsp:cNvSpPr/>
      </dsp:nvSpPr>
      <dsp:spPr>
        <a:xfrm rot="5400000">
          <a:off x="5541262" y="1541712"/>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hlinkClick xmlns:r="http://schemas.openxmlformats.org/officeDocument/2006/relationships" r:id="rId9" tooltip="Οδηγός Click Mobile"/>
            </a:rPr>
            <a:t>Οδηγός </a:t>
          </a:r>
          <a:r>
            <a:rPr lang="el-GR" sz="1400" b="1" kern="1200" dirty="0" err="1" smtClean="0">
              <a:solidFill>
                <a:srgbClr val="92D050"/>
              </a:solidFill>
              <a:hlinkClick xmlns:r="http://schemas.openxmlformats.org/officeDocument/2006/relationships" r:id="rId9" tooltip="Οδηγός Click Mobile"/>
            </a:rPr>
            <a:t>Click</a:t>
          </a:r>
          <a:r>
            <a:rPr lang="el-GR" sz="1400" b="1" kern="1200" dirty="0" smtClean="0">
              <a:solidFill>
                <a:srgbClr val="92D050"/>
              </a:solidFill>
              <a:hlinkClick xmlns:r="http://schemas.openxmlformats.org/officeDocument/2006/relationships" r:id="rId9" tooltip="Οδηγός Click Mobile"/>
            </a:rPr>
            <a:t> Mobile</a:t>
          </a:r>
          <a:r>
            <a:rPr lang="el-GR" sz="1400" b="1" kern="1200" dirty="0" smtClean="0">
              <a:solidFill>
                <a:srgbClr val="92D050"/>
              </a:solidFill>
            </a:rPr>
            <a:t>.mp4</a:t>
          </a:r>
          <a:endParaRPr lang="el-GR" sz="1400" b="1" kern="1200" dirty="0">
            <a:solidFill>
              <a:srgbClr val="92D050"/>
            </a:solidFill>
          </a:endParaRPr>
        </a:p>
      </dsp:txBody>
      <dsp:txXfrm rot="-5400000">
        <a:off x="3034401" y="4067161"/>
        <a:ext cx="5375903" cy="343592"/>
      </dsp:txXfrm>
    </dsp:sp>
    <dsp:sp modelId="{AA15FCF5-CBBA-4B88-96EA-438467ADE0DA}">
      <dsp:nvSpPr>
        <dsp:cNvPr id="0" name=""/>
        <dsp:cNvSpPr/>
      </dsp:nvSpPr>
      <dsp:spPr>
        <a:xfrm>
          <a:off x="0" y="4000978"/>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el-GR" sz="1400" b="1" kern="1200" dirty="0" smtClean="0">
              <a:solidFill>
                <a:srgbClr val="0070C0"/>
              </a:solidFill>
            </a:rPr>
            <a:t>Οδηγός</a:t>
          </a:r>
          <a:r>
            <a:rPr lang="en-US" sz="1400" b="1" kern="1200" dirty="0" smtClean="0">
              <a:solidFill>
                <a:srgbClr val="0070C0"/>
              </a:solidFill>
            </a:rPr>
            <a:t> Click Mobile</a:t>
          </a:r>
          <a:endParaRPr lang="el-GR" sz="1400" b="1" kern="1200" dirty="0">
            <a:solidFill>
              <a:srgbClr val="0070C0"/>
            </a:solidFill>
          </a:endParaRPr>
        </a:p>
      </dsp:txBody>
      <dsp:txXfrm>
        <a:off x="23234" y="4024212"/>
        <a:ext cx="2987932" cy="429489"/>
      </dsp:txXfrm>
    </dsp:sp>
    <dsp:sp modelId="{A6B2CF3B-463F-4058-B883-A9B373A0809F}">
      <dsp:nvSpPr>
        <dsp:cNvPr id="0" name=""/>
        <dsp:cNvSpPr/>
      </dsp:nvSpPr>
      <dsp:spPr>
        <a:xfrm rot="5400000">
          <a:off x="5541262" y="2041468"/>
          <a:ext cx="380766" cy="5394490"/>
        </a:xfrm>
        <a:prstGeom prst="round2Same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l-GR" sz="1400" b="1" kern="1200" dirty="0" smtClean="0">
              <a:solidFill>
                <a:srgbClr val="92D050"/>
              </a:solidFill>
            </a:rPr>
            <a:t>Ερωτηματολόγιο </a:t>
          </a:r>
          <a:r>
            <a:rPr lang="en-US" sz="1400" b="1" kern="1200" dirty="0" smtClean="0">
              <a:solidFill>
                <a:srgbClr val="92D050"/>
              </a:solidFill>
            </a:rPr>
            <a:t>Planning. pdf</a:t>
          </a:r>
          <a:endParaRPr lang="el-GR" sz="1400" b="1" kern="1200" dirty="0">
            <a:solidFill>
              <a:srgbClr val="92D050"/>
            </a:solidFill>
          </a:endParaRPr>
        </a:p>
        <a:p>
          <a:pPr marL="114300" lvl="1" indent="-114300" algn="l" defTabSz="622300">
            <a:lnSpc>
              <a:spcPct val="90000"/>
            </a:lnSpc>
            <a:spcBef>
              <a:spcPct val="0"/>
            </a:spcBef>
            <a:spcAft>
              <a:spcPct val="15000"/>
            </a:spcAft>
            <a:buChar char="••"/>
          </a:pPr>
          <a:r>
            <a:rPr lang="el-GR" sz="1400" b="1" kern="1200" dirty="0" smtClean="0">
              <a:solidFill>
                <a:srgbClr val="92D050"/>
              </a:solidFill>
            </a:rPr>
            <a:t>Ερωτηματολόγιο</a:t>
          </a:r>
          <a:r>
            <a:rPr lang="en-US" sz="1400" b="1" kern="1200" dirty="0" smtClean="0">
              <a:solidFill>
                <a:srgbClr val="92D050"/>
              </a:solidFill>
            </a:rPr>
            <a:t> Click Mobile. pdf</a:t>
          </a:r>
          <a:endParaRPr lang="el-GR" sz="1400" b="1" kern="1200" dirty="0">
            <a:solidFill>
              <a:srgbClr val="92D050"/>
            </a:solidFill>
          </a:endParaRPr>
        </a:p>
      </dsp:txBody>
      <dsp:txXfrm rot="-5400000">
        <a:off x="3034401" y="4566917"/>
        <a:ext cx="5375903" cy="343592"/>
      </dsp:txXfrm>
    </dsp:sp>
    <dsp:sp modelId="{4E3ABE7B-EB6C-4B6D-B515-6248AE5435CE}">
      <dsp:nvSpPr>
        <dsp:cNvPr id="0" name=""/>
        <dsp:cNvSpPr/>
      </dsp:nvSpPr>
      <dsp:spPr>
        <a:xfrm>
          <a:off x="0" y="4500734"/>
          <a:ext cx="3034400" cy="475957"/>
        </a:xfrm>
        <a:prstGeom prst="round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22860" rIns="45720" bIns="22860" numCol="1" spcCol="1270" anchor="ctr" anchorCtr="0">
          <a:noAutofit/>
        </a:bodyPr>
        <a:lstStyle/>
        <a:p>
          <a:pPr lvl="0" algn="ctr" defTabSz="533400">
            <a:lnSpc>
              <a:spcPct val="90000"/>
            </a:lnSpc>
            <a:spcBef>
              <a:spcPct val="0"/>
            </a:spcBef>
            <a:spcAft>
              <a:spcPct val="35000"/>
            </a:spcAft>
          </a:pPr>
          <a:r>
            <a:rPr lang="el-GR" sz="1200" b="1" kern="1200" dirty="0" smtClean="0">
              <a:solidFill>
                <a:srgbClr val="0070C0"/>
              </a:solidFill>
            </a:rPr>
            <a:t>Γενικές Βοηθητικές Ερωτήσεις για την εφαρμογή </a:t>
          </a:r>
          <a:r>
            <a:rPr lang="el-GR" sz="1200" b="1" kern="1200" dirty="0" err="1" smtClean="0">
              <a:solidFill>
                <a:srgbClr val="0070C0"/>
              </a:solidFill>
            </a:rPr>
            <a:t>Planning</a:t>
          </a:r>
          <a:r>
            <a:rPr lang="el-GR" sz="1200" b="1" kern="1200" dirty="0" smtClean="0">
              <a:solidFill>
                <a:srgbClr val="0070C0"/>
              </a:solidFill>
            </a:rPr>
            <a:t> – </a:t>
          </a:r>
          <a:r>
            <a:rPr lang="en-US" sz="1200" b="1" kern="1200" dirty="0" smtClean="0">
              <a:solidFill>
                <a:srgbClr val="0070C0"/>
              </a:solidFill>
            </a:rPr>
            <a:t>Click Mobile</a:t>
          </a:r>
          <a:endParaRPr lang="el-GR" sz="1200" b="1" kern="1200" dirty="0">
            <a:solidFill>
              <a:srgbClr val="0070C0"/>
            </a:solidFill>
          </a:endParaRPr>
        </a:p>
      </dsp:txBody>
      <dsp:txXfrm>
        <a:off x="23234" y="4523968"/>
        <a:ext cx="2987932" cy="429489"/>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FB2469-337A-43C3-B81D-FBC1DB010B35}" type="datetimeFigureOut">
              <a:rPr lang="el-GR" smtClean="0"/>
              <a:t>11/3/2017</a:t>
            </a:fld>
            <a:endParaRPr lang="el-GR"/>
          </a:p>
        </p:txBody>
      </p:sp>
      <p:sp>
        <p:nvSpPr>
          <p:cNvPr id="4" name="Θέση υποσέλιδου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Δημιουργός : Φλώρου Παγώνα με Βάση υλικό </a:t>
            </a:r>
            <a:endParaRPr lang="el-GR"/>
          </a:p>
        </p:txBody>
      </p:sp>
      <p:sp>
        <p:nvSpPr>
          <p:cNvPr id="5" name="Θέση αριθμού διαφάνειας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0BE56DF-5D75-42B7-91E9-E65879BBFAAE}" type="slidenum">
              <a:rPr lang="el-GR" smtClean="0"/>
              <a:t>‹#›</a:t>
            </a:fld>
            <a:endParaRPr lang="el-GR"/>
          </a:p>
        </p:txBody>
      </p:sp>
    </p:spTree>
    <p:extLst>
      <p:ext uri="{BB962C8B-B14F-4D97-AF65-F5344CB8AC3E}">
        <p14:creationId xmlns:p14="http://schemas.microsoft.com/office/powerpoint/2010/main" val="1186907040"/>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C33FD-6E8C-4CEF-94F9-4F4683442F8C}" type="datetimeFigureOut">
              <a:rPr lang="el-GR" smtClean="0"/>
              <a:t>11/3/2017</a:t>
            </a:fld>
            <a:endParaRPr lang="el-GR"/>
          </a:p>
        </p:txBody>
      </p:sp>
      <p:sp>
        <p:nvSpPr>
          <p:cNvPr id="4" name="Θέση εικόνας διαφάνειας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Δημιουργός : Φλώρου Παγώνα με Βάση υλικό </a:t>
            </a:r>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0F0B5F-ED30-491E-9496-2961A26ED7C8}" type="slidenum">
              <a:rPr lang="el-GR" smtClean="0"/>
              <a:t>‹#›</a:t>
            </a:fld>
            <a:endParaRPr lang="el-GR"/>
          </a:p>
        </p:txBody>
      </p:sp>
    </p:spTree>
    <p:extLst>
      <p:ext uri="{BB962C8B-B14F-4D97-AF65-F5344CB8AC3E}">
        <p14:creationId xmlns:p14="http://schemas.microsoft.com/office/powerpoint/2010/main" val="904789866"/>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υποσέλιδου 3"/>
          <p:cNvSpPr>
            <a:spLocks noGrp="1"/>
          </p:cNvSpPr>
          <p:nvPr>
            <p:ph type="ftr" sz="quarter" idx="10"/>
          </p:nvPr>
        </p:nvSpPr>
        <p:spPr/>
        <p:txBody>
          <a:bodyPr/>
          <a:lstStyle/>
          <a:p>
            <a:r>
              <a:rPr lang="el-GR" smtClean="0"/>
              <a:t>Δημιουργός : Φλώρου Παγώνα με Βάση υλικό </a:t>
            </a:r>
            <a:endParaRPr lang="el-GR"/>
          </a:p>
        </p:txBody>
      </p:sp>
    </p:spTree>
    <p:extLst>
      <p:ext uri="{BB962C8B-B14F-4D97-AF65-F5344CB8AC3E}">
        <p14:creationId xmlns:p14="http://schemas.microsoft.com/office/powerpoint/2010/main" val="3827330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l-GR"/>
              <a:t>Στυλ κύριου τίτλου</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E1898592-421D-4200-B351-BA90FEBD2CD1}"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l-GR"/>
              <a:t>Στυλ κύριου τίτλου</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0DD8DB9A-91C7-4D3C-8ED7-D8FBE514E0D5}"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Στυλ κύριου τίτλου</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DCDA81E0-0FE2-4553-B1A7-FB898CC80ADC}"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l-GR"/>
              <a:t>Στυλ κύριου τίτλου</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1646B703-4CF5-49EA-BEA4-2B6DEEF2D22F}"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Στυλ κύριου τίτλου</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9FBC6AA6-7316-4523-8B75-2AC0BBE781F3}"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l-GR"/>
              <a:t>Στυλ κύριου τίτλου</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Επεξεργασία στυλ υποδείγματος κειμένου</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673C3BC2-1080-4859-844F-32887EDD369E}"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BB78E81B-5926-491D-A360-668D2B0671A3}"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l-GR"/>
              <a:t>Στυλ κύριου τίτλου</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63B9CB7F-4DCB-452A-A0CF-E8CAE31445D1}"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8945BFC2-F324-44C7-8C22-CB9FBB9A193F}"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l-GR"/>
              <a:t>Στυλ κύριου τίτλου</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A6CB3BBC-2FC5-46EF-B570-CF6B423AC5D2}" type="datetime1">
              <a:rPr lang="en-US" smtClean="0"/>
              <a:t>3/11/2017</a:t>
            </a:fld>
            <a:endParaRPr lang="en-US" dirty="0"/>
          </a:p>
        </p:txBody>
      </p:sp>
      <p:sp>
        <p:nvSpPr>
          <p:cNvPr id="5" name="Footer Placeholder 4"/>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F08FA49F-5ACD-42FB-AA49-C085A835CE1E}" type="datetime1">
              <a:rPr lang="en-US" smtClean="0"/>
              <a:t>3/11/2017</a:t>
            </a:fld>
            <a:endParaRPr lang="en-US" dirty="0"/>
          </a:p>
        </p:txBody>
      </p:sp>
      <p:sp>
        <p:nvSpPr>
          <p:cNvPr id="6" name="Footer Placeholder 5"/>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Στυλ κύριου τίτλου</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077062DE-A42A-430D-8D29-BACECDBCD09A}" type="datetime1">
              <a:rPr lang="en-US" smtClean="0"/>
              <a:t>3/11/2017</a:t>
            </a:fld>
            <a:endParaRPr lang="en-US" dirty="0"/>
          </a:p>
        </p:txBody>
      </p:sp>
      <p:sp>
        <p:nvSpPr>
          <p:cNvPr id="8" name="Footer Placeholder 7"/>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82A7620D-CC78-4DF0-8A8F-43D82C7EE423}" type="datetime1">
              <a:rPr lang="en-US" smtClean="0"/>
              <a:t>3/11/2017</a:t>
            </a:fld>
            <a:endParaRPr lang="en-US" dirty="0"/>
          </a:p>
        </p:txBody>
      </p:sp>
      <p:sp>
        <p:nvSpPr>
          <p:cNvPr id="4" name="Footer Placeholder 3"/>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57A81E-D75D-4813-8208-FA0322008EB2}" type="datetime1">
              <a:rPr lang="en-US" smtClean="0"/>
              <a:t>3/11/2017</a:t>
            </a:fld>
            <a:endParaRPr lang="en-US" dirty="0"/>
          </a:p>
        </p:txBody>
      </p:sp>
      <p:sp>
        <p:nvSpPr>
          <p:cNvPr id="3" name="Footer Placeholder 2"/>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l-GR"/>
              <a:t>Στυλ κύριου τίτλου</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ADCF77B1-C918-43FC-89D9-5654376FBF14}" type="datetime1">
              <a:rPr lang="en-US" smtClean="0"/>
              <a:t>3/11/2017</a:t>
            </a:fld>
            <a:endParaRPr lang="en-US" dirty="0"/>
          </a:p>
        </p:txBody>
      </p:sp>
      <p:sp>
        <p:nvSpPr>
          <p:cNvPr id="6" name="Footer Placeholder 5"/>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DA033665-9CE2-4371-8863-733BA54B695C}" type="datetime1">
              <a:rPr lang="en-US" smtClean="0"/>
              <a:t>3/11/2017</a:t>
            </a:fld>
            <a:endParaRPr lang="en-US" dirty="0"/>
          </a:p>
        </p:txBody>
      </p:sp>
      <p:sp>
        <p:nvSpPr>
          <p:cNvPr id="6" name="Footer Placeholder 5"/>
          <p:cNvSpPr>
            <a:spLocks noGrp="1"/>
          </p:cNvSpPr>
          <p:nvPr>
            <p:ph type="ftr" sz="quarter" idx="11"/>
          </p:nvPr>
        </p:nvSpPr>
        <p:spPr/>
        <p:txBody>
          <a:body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l-GR"/>
              <a:t>Στυλ κύριου τίτλου</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0433BD-DCB5-4DBF-80A7-329423EFD6C5}" type="datetime1">
              <a:rPr lang="en-US" smtClean="0"/>
              <a:t>3/11/2017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l-GR" smtClean="0"/>
              <a:t>Δημιουργός : Φλώρου Παγώνα με βάση υλικό Ομίλου ΟΤΕ για τη Διπλωματική Εργασία στην Εφαρμοσμένη Πληροφορική</a:t>
            </a:r>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28849" y="2502795"/>
            <a:ext cx="8596668" cy="1320800"/>
          </a:xfrm>
        </p:spPr>
        <p:txBody>
          <a:bodyPr>
            <a:normAutofit/>
          </a:bodyPr>
          <a:lstStyle/>
          <a:p>
            <a:pPr algn="ctr"/>
            <a:r>
              <a:rPr lang="el-GR" b="1" dirty="0" smtClean="0">
                <a:solidFill>
                  <a:srgbClr val="0070C0"/>
                </a:solidFill>
                <a:latin typeface="Calibri" panose="020F0502020204030204" pitchFamily="34" charset="0"/>
                <a:cs typeface="Calibri" panose="020F0502020204030204" pitchFamily="34" charset="0"/>
              </a:rPr>
              <a:t>Παρουσίαση Διπλωματικής Εργασίας της Φλώρου Παγώνας </a:t>
            </a:r>
            <a:endParaRPr lang="el-GR" b="1"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018587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υποσέλιδου 3"/>
          <p:cNvSpPr>
            <a:spLocks noGrp="1"/>
          </p:cNvSpPr>
          <p:nvPr>
            <p:ph type="ftr" sz="quarter" idx="11"/>
          </p:nvPr>
        </p:nvSpPr>
        <p:spPr>
          <a:xfrm>
            <a:off x="1790449" y="6381332"/>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9" name="Ορθογώνιο 8"/>
          <p:cNvSpPr/>
          <p:nvPr/>
        </p:nvSpPr>
        <p:spPr>
          <a:xfrm>
            <a:off x="683712" y="281024"/>
            <a:ext cx="1907895" cy="369332"/>
          </a:xfrm>
          <a:prstGeom prst="rect">
            <a:avLst/>
          </a:prstGeom>
        </p:spPr>
        <p:txBody>
          <a:bodyPr wrap="none">
            <a:spAutoFit/>
          </a:bodyPr>
          <a:lstStyle/>
          <a:p>
            <a:r>
              <a:rPr lang="el-GR" b="1" dirty="0" smtClean="0">
                <a:solidFill>
                  <a:srgbClr val="0070C0"/>
                </a:solidFill>
                <a:latin typeface="Calibri" panose="020F0502020204030204" pitchFamily="34" charset="0"/>
                <a:cs typeface="Calibri" panose="020F0502020204030204" pitchFamily="34" charset="0"/>
              </a:rPr>
              <a:t>Γραμμή Μάθησης</a:t>
            </a:r>
            <a:endParaRPr lang="el-GR" dirty="0"/>
          </a:p>
        </p:txBody>
      </p:sp>
      <p:pic>
        <p:nvPicPr>
          <p:cNvPr id="3" name="Εικόνα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6644" y="902457"/>
            <a:ext cx="7025223" cy="4879040"/>
          </a:xfrm>
          <a:prstGeom prst="rect">
            <a:avLst/>
          </a:prstGeom>
        </p:spPr>
      </p:pic>
    </p:spTree>
    <p:extLst>
      <p:ext uri="{BB962C8B-B14F-4D97-AF65-F5344CB8AC3E}">
        <p14:creationId xmlns:p14="http://schemas.microsoft.com/office/powerpoint/2010/main" val="2599207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υποσέλιδου 3"/>
          <p:cNvSpPr>
            <a:spLocks noGrp="1"/>
          </p:cNvSpPr>
          <p:nvPr>
            <p:ph type="ftr" sz="quarter" idx="11"/>
          </p:nvPr>
        </p:nvSpPr>
        <p:spPr>
          <a:xfrm>
            <a:off x="1759648" y="6393054"/>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8" name="Ορθογώνιο 7"/>
          <p:cNvSpPr/>
          <p:nvPr/>
        </p:nvSpPr>
        <p:spPr>
          <a:xfrm>
            <a:off x="820616" y="251772"/>
            <a:ext cx="1075936" cy="369332"/>
          </a:xfrm>
          <a:prstGeom prst="rect">
            <a:avLst/>
          </a:prstGeom>
        </p:spPr>
        <p:txBody>
          <a:bodyPr wrap="none">
            <a:spAutoFit/>
          </a:bodyPr>
          <a:lstStyle/>
          <a:p>
            <a:r>
              <a:rPr lang="el-GR" b="1" dirty="0" smtClean="0">
                <a:solidFill>
                  <a:srgbClr val="0070C0"/>
                </a:solidFill>
                <a:latin typeface="Calibri" panose="020F0502020204030204" pitchFamily="34" charset="0"/>
                <a:cs typeface="Calibri" panose="020F0502020204030204" pitchFamily="34" charset="0"/>
              </a:rPr>
              <a:t>Ασκήσεις</a:t>
            </a:r>
            <a:endParaRPr lang="el-GR" dirty="0"/>
          </a:p>
        </p:txBody>
      </p:sp>
      <p:pic>
        <p:nvPicPr>
          <p:cNvPr id="9" name="Εικόνα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2615" y="2846532"/>
            <a:ext cx="7069486" cy="3028691"/>
          </a:xfrm>
          <a:prstGeom prst="rect">
            <a:avLst/>
          </a:prstGeom>
        </p:spPr>
      </p:pic>
      <p:pic>
        <p:nvPicPr>
          <p:cNvPr id="10" name="Εικόνα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632" y="739787"/>
            <a:ext cx="6986954" cy="1887232"/>
          </a:xfrm>
          <a:prstGeom prst="rect">
            <a:avLst/>
          </a:prstGeom>
        </p:spPr>
      </p:pic>
    </p:spTree>
    <p:extLst>
      <p:ext uri="{BB962C8B-B14F-4D97-AF65-F5344CB8AC3E}">
        <p14:creationId xmlns:p14="http://schemas.microsoft.com/office/powerpoint/2010/main" val="639329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sz="3200" b="1" dirty="0" smtClean="0">
                <a:solidFill>
                  <a:srgbClr val="92D050"/>
                </a:solidFill>
                <a:latin typeface="Calibri" panose="020F0502020204030204" pitchFamily="34" charset="0"/>
                <a:cs typeface="Calibri" panose="020F0502020204030204" pitchFamily="34" charset="0"/>
              </a:rPr>
              <a:t>Συμπέρασμα</a:t>
            </a:r>
            <a:endParaRPr lang="el-GR" sz="3200" b="1" dirty="0">
              <a:solidFill>
                <a:srgbClr val="92D050"/>
              </a:solidFill>
              <a:latin typeface="Calibri" panose="020F0502020204030204" pitchFamily="34" charset="0"/>
              <a:cs typeface="Calibri" panose="020F0502020204030204" pitchFamily="34" charset="0"/>
            </a:endParaRPr>
          </a:p>
        </p:txBody>
      </p:sp>
      <p:sp>
        <p:nvSpPr>
          <p:cNvPr id="3" name="Θέση περιεχομένου 2"/>
          <p:cNvSpPr>
            <a:spLocks noGrp="1"/>
          </p:cNvSpPr>
          <p:nvPr>
            <p:ph idx="1"/>
          </p:nvPr>
        </p:nvSpPr>
        <p:spPr>
          <a:xfrm>
            <a:off x="653888" y="1480651"/>
            <a:ext cx="8596668" cy="3880773"/>
          </a:xfrm>
        </p:spPr>
        <p:txBody>
          <a:bodyPr/>
          <a:lstStyle/>
          <a:p>
            <a:r>
              <a:rPr lang="el-GR" dirty="0">
                <a:solidFill>
                  <a:srgbClr val="0070C0"/>
                </a:solidFill>
              </a:rPr>
              <a:t>Χαμηλό κόστος.</a:t>
            </a:r>
          </a:p>
          <a:p>
            <a:r>
              <a:rPr lang="el-GR" dirty="0">
                <a:solidFill>
                  <a:srgbClr val="0070C0"/>
                </a:solidFill>
              </a:rPr>
              <a:t>Κατάργηση γεωγραφικών συνόρων στη διάδοση μας γνώσης.</a:t>
            </a:r>
          </a:p>
          <a:p>
            <a:r>
              <a:rPr lang="el-GR" dirty="0">
                <a:solidFill>
                  <a:srgbClr val="0070C0"/>
                </a:solidFill>
              </a:rPr>
              <a:t>Ευκολία πρόσβασης στο εκπαιδευτικό υλικό.</a:t>
            </a:r>
          </a:p>
          <a:p>
            <a:r>
              <a:rPr lang="el-GR" dirty="0">
                <a:solidFill>
                  <a:srgbClr val="0070C0"/>
                </a:solidFill>
              </a:rPr>
              <a:t>Δυνατότητα μάθησης μέσα από αρχεία εικόνων ήχου και βίντεο.</a:t>
            </a:r>
          </a:p>
          <a:p>
            <a:r>
              <a:rPr lang="el-GR" dirty="0">
                <a:solidFill>
                  <a:srgbClr val="0070C0"/>
                </a:solidFill>
              </a:rPr>
              <a:t>Δυνατότητα αξιολόγησης του μαθήματος από τους εκπαιδευόμενους.</a:t>
            </a:r>
          </a:p>
          <a:p>
            <a:r>
              <a:rPr lang="el-GR" dirty="0">
                <a:solidFill>
                  <a:srgbClr val="0070C0"/>
                </a:solidFill>
              </a:rPr>
              <a:t>Δυνατότητα αξιολόγησης  εκπαιδευόμενων.</a:t>
            </a:r>
          </a:p>
          <a:p>
            <a:pPr lvl="0"/>
            <a:r>
              <a:rPr lang="el-GR" dirty="0">
                <a:solidFill>
                  <a:srgbClr val="0070C0"/>
                </a:solidFill>
              </a:rPr>
              <a:t>Ισάξια αντιμετώπιση , δίνοντας ίσες ευκαιρίες σε όλους και συνεχιζόμενη κατάρτιση και εκπαίδευση για τη συνεχόμενη βελτίωση των εκπαιδευομένων.</a:t>
            </a:r>
          </a:p>
          <a:p>
            <a:r>
              <a:rPr lang="el-GR" dirty="0">
                <a:solidFill>
                  <a:srgbClr val="0070C0"/>
                </a:solidFill>
              </a:rPr>
              <a:t>Υπηρεσία </a:t>
            </a:r>
            <a:r>
              <a:rPr lang="en-US" dirty="0">
                <a:solidFill>
                  <a:srgbClr val="0070C0"/>
                </a:solidFill>
              </a:rPr>
              <a:t>help desk </a:t>
            </a:r>
            <a:r>
              <a:rPr lang="el-GR" dirty="0">
                <a:solidFill>
                  <a:srgbClr val="0070C0"/>
                </a:solidFill>
              </a:rPr>
              <a:t>για την υποστήριξη του εκπαιδευόμενου για την παροχή διευκολύνσεων και την απάντηση σε ερωτήματα.</a:t>
            </a:r>
          </a:p>
          <a:p>
            <a:endParaRPr lang="el-GR" dirty="0"/>
          </a:p>
        </p:txBody>
      </p:sp>
      <p:sp>
        <p:nvSpPr>
          <p:cNvPr id="4" name="Θέση υποσέλιδου 3"/>
          <p:cNvSpPr>
            <a:spLocks noGrp="1"/>
          </p:cNvSpPr>
          <p:nvPr>
            <p:ph type="ftr" sz="quarter" idx="11"/>
          </p:nvPr>
        </p:nvSpPr>
        <p:spPr>
          <a:xfrm>
            <a:off x="1791026" y="6404778"/>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Tree>
    <p:extLst>
      <p:ext uri="{BB962C8B-B14F-4D97-AF65-F5344CB8AC3E}">
        <p14:creationId xmlns:p14="http://schemas.microsoft.com/office/powerpoint/2010/main" val="3551278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normAutofit/>
          </a:bodyPr>
          <a:lstStyle/>
          <a:p>
            <a:pPr marL="0" indent="0" algn="ctr">
              <a:buNone/>
            </a:pPr>
            <a:r>
              <a:rPr lang="el-GR" sz="6600" dirty="0" smtClean="0">
                <a:solidFill>
                  <a:srgbClr val="0070C0"/>
                </a:solidFill>
              </a:rPr>
              <a:t>Ευχαριστώ πολύ</a:t>
            </a:r>
            <a:endParaRPr lang="el-GR" sz="6600" dirty="0">
              <a:solidFill>
                <a:srgbClr val="0070C0"/>
              </a:solidFill>
            </a:endParaRPr>
          </a:p>
        </p:txBody>
      </p:sp>
    </p:spTree>
    <p:extLst>
      <p:ext uri="{BB962C8B-B14F-4D97-AF65-F5344CB8AC3E}">
        <p14:creationId xmlns:p14="http://schemas.microsoft.com/office/powerpoint/2010/main" val="2232496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857638" y="1928769"/>
            <a:ext cx="8582576" cy="2849293"/>
          </a:xfrm>
        </p:spPr>
        <p:txBody>
          <a:bodyPr>
            <a:noAutofit/>
          </a:bodyPr>
          <a:lstStyle/>
          <a:p>
            <a:pPr marL="0" indent="0" algn="just">
              <a:lnSpc>
                <a:spcPct val="150000"/>
              </a:lnSpc>
              <a:buNone/>
            </a:pPr>
            <a:r>
              <a:rPr lang="el-GR" b="1" dirty="0">
                <a:solidFill>
                  <a:srgbClr val="0070C0"/>
                </a:solidFill>
              </a:rPr>
              <a:t>Σκοπός της διπλωματικής μου εργασίας το οποίο υλοποιήσαμε είναι η ανάπτυξη μιας πλατφόρμας ασύγχρονης εκπαίδευσης για την εκπαίδευση και αξιολόγηση υπαλλήλων του ΟΤΕ.Η πλατφόρμα μας </a:t>
            </a:r>
            <a:r>
              <a:rPr lang="el-GR" b="1" dirty="0" err="1">
                <a:solidFill>
                  <a:srgbClr val="0070C0"/>
                </a:solidFill>
              </a:rPr>
              <a:t>παραμετροποιήθηκε</a:t>
            </a:r>
            <a:r>
              <a:rPr lang="el-GR" b="1" dirty="0">
                <a:solidFill>
                  <a:srgbClr val="0070C0"/>
                </a:solidFill>
              </a:rPr>
              <a:t> κατάλληλα για την κάλυψη αναγκών ενός δημόσιου Φορέα με δυνατότητα επέκτασης σε μελλοντικές ανάγκες.</a:t>
            </a:r>
          </a:p>
        </p:txBody>
      </p:sp>
      <p:sp>
        <p:nvSpPr>
          <p:cNvPr id="5" name="Θέση υποσέλιδου 4"/>
          <p:cNvSpPr>
            <a:spLocks noGrp="1"/>
          </p:cNvSpPr>
          <p:nvPr>
            <p:ph type="ftr" sz="quarter" idx="11"/>
          </p:nvPr>
        </p:nvSpPr>
        <p:spPr>
          <a:xfrm>
            <a:off x="1724857" y="6355395"/>
            <a:ext cx="6297612" cy="392053"/>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6" name="Τίτλος 1"/>
          <p:cNvSpPr>
            <a:spLocks noGrp="1"/>
          </p:cNvSpPr>
          <p:nvPr>
            <p:ph type="title"/>
          </p:nvPr>
        </p:nvSpPr>
        <p:spPr>
          <a:xfrm>
            <a:off x="677334" y="609600"/>
            <a:ext cx="8596668" cy="1320800"/>
          </a:xfrm>
        </p:spPr>
        <p:txBody>
          <a:bodyPr>
            <a:normAutofit/>
          </a:bodyPr>
          <a:lstStyle/>
          <a:p>
            <a:pPr algn="ctr"/>
            <a:r>
              <a:rPr lang="el-GR" sz="3200" b="1" dirty="0">
                <a:latin typeface="Calibri" panose="020F0502020204030204" pitchFamily="34" charset="0"/>
                <a:cs typeface="Calibri" panose="020F0502020204030204" pitchFamily="34" charset="0"/>
              </a:rPr>
              <a:t>Σκοπός Διπλωματικής Εργασίας</a:t>
            </a:r>
          </a:p>
        </p:txBody>
      </p:sp>
    </p:spTree>
    <p:extLst>
      <p:ext uri="{BB962C8B-B14F-4D97-AF65-F5344CB8AC3E}">
        <p14:creationId xmlns:p14="http://schemas.microsoft.com/office/powerpoint/2010/main" val="25628767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sz="3200" b="1" dirty="0" smtClean="0">
                <a:latin typeface="Calibri" panose="020F0502020204030204" pitchFamily="34" charset="0"/>
                <a:cs typeface="Calibri" panose="020F0502020204030204" pitchFamily="34" charset="0"/>
              </a:rPr>
              <a:t>Μορφές Τηλεκπαίδεσυσης</a:t>
            </a:r>
            <a:endParaRPr lang="el-GR" sz="3200" b="1" dirty="0">
              <a:latin typeface="Calibri" panose="020F0502020204030204" pitchFamily="34" charset="0"/>
              <a:cs typeface="Calibri" panose="020F0502020204030204" pitchFamily="34" charset="0"/>
            </a:endParaRPr>
          </a:p>
        </p:txBody>
      </p:sp>
      <p:sp>
        <p:nvSpPr>
          <p:cNvPr id="4" name="Θέση υποσέλιδου 3"/>
          <p:cNvSpPr>
            <a:spLocks noGrp="1"/>
          </p:cNvSpPr>
          <p:nvPr>
            <p:ph type="ftr" sz="quarter" idx="11"/>
          </p:nvPr>
        </p:nvSpPr>
        <p:spPr>
          <a:xfrm>
            <a:off x="2083609" y="6387368"/>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5" name="Θέση περιεχομένου 4"/>
          <p:cNvSpPr>
            <a:spLocks noGrp="1"/>
          </p:cNvSpPr>
          <p:nvPr>
            <p:ph idx="1"/>
          </p:nvPr>
        </p:nvSpPr>
        <p:spPr>
          <a:xfrm>
            <a:off x="747673" y="1973020"/>
            <a:ext cx="8596668" cy="3880773"/>
          </a:xfrm>
        </p:spPr>
        <p:txBody>
          <a:bodyPr/>
          <a:lstStyle/>
          <a:p>
            <a:pPr algn="just">
              <a:lnSpc>
                <a:spcPct val="150000"/>
              </a:lnSpc>
            </a:pPr>
            <a:r>
              <a:rPr lang="el-GR" b="1" dirty="0">
                <a:solidFill>
                  <a:srgbClr val="0070C0"/>
                </a:solidFill>
              </a:rPr>
              <a:t>Σύγχρονη τηλεκπαίδευση:</a:t>
            </a:r>
            <a:r>
              <a:rPr lang="el-GR" dirty="0">
                <a:solidFill>
                  <a:srgbClr val="0070C0"/>
                </a:solidFill>
              </a:rPr>
              <a:t> Στη σύγχρονη τηλεκπαίδευση, το μάθημα γίνεται </a:t>
            </a:r>
            <a:r>
              <a:rPr lang="el-GR" dirty="0" smtClean="0">
                <a:solidFill>
                  <a:srgbClr val="0070C0"/>
                </a:solidFill>
              </a:rPr>
              <a:t>σε πραγματικό </a:t>
            </a:r>
            <a:r>
              <a:rPr lang="el-GR" dirty="0">
                <a:solidFill>
                  <a:srgbClr val="0070C0"/>
                </a:solidFill>
              </a:rPr>
              <a:t>χρόνο και εικονικό τόπο. </a:t>
            </a:r>
            <a:endParaRPr lang="el-GR" dirty="0" smtClean="0">
              <a:solidFill>
                <a:srgbClr val="0070C0"/>
              </a:solidFill>
            </a:endParaRPr>
          </a:p>
          <a:p>
            <a:pPr algn="just">
              <a:lnSpc>
                <a:spcPct val="150000"/>
              </a:lnSpc>
            </a:pPr>
            <a:r>
              <a:rPr lang="el-GR" b="1" dirty="0">
                <a:solidFill>
                  <a:srgbClr val="0070C0"/>
                </a:solidFill>
              </a:rPr>
              <a:t>Ασύγχρονη τηλεκπαίδευση: </a:t>
            </a:r>
            <a:r>
              <a:rPr lang="el-GR" dirty="0">
                <a:solidFill>
                  <a:srgbClr val="0070C0"/>
                </a:solidFill>
              </a:rPr>
              <a:t>Η ασύγχρονη επικοινωνία, αντίθετα από το προηγούμενο μορφή τηλεκπαίδευσης, δεν απαιτεί την ταυτόχρονη συμμετοχή όλων των μαθητών και των καθηγητών την ίδια χρονική στιγμή αλλά γίνεται με την μορφή ανακοινώσεων σε διαφορετικούς χρόνους και τόπους. </a:t>
            </a:r>
          </a:p>
        </p:txBody>
      </p:sp>
    </p:spTree>
    <p:extLst>
      <p:ext uri="{BB962C8B-B14F-4D97-AF65-F5344CB8AC3E}">
        <p14:creationId xmlns:p14="http://schemas.microsoft.com/office/powerpoint/2010/main" val="3484241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pPr algn="ctr"/>
            <a:r>
              <a:rPr lang="el-GR" b="1" dirty="0" smtClean="0">
                <a:latin typeface="Calibri" panose="020F0502020204030204" pitchFamily="34" charset="0"/>
                <a:cs typeface="Calibri" panose="020F0502020204030204" pitchFamily="34" charset="0"/>
              </a:rPr>
              <a:t>Ορισμός Πλατφόρμας Ασύγχρονης Εκπαίδευσης</a:t>
            </a:r>
            <a:r>
              <a:rPr lang="el-GR" dirty="0"/>
              <a:t/>
            </a:r>
            <a:br>
              <a:rPr lang="el-GR" dirty="0"/>
            </a:br>
            <a:endParaRPr lang="el-GR" dirty="0"/>
          </a:p>
        </p:txBody>
      </p:sp>
      <p:sp>
        <p:nvSpPr>
          <p:cNvPr id="3" name="Θέση περιεχομένου 2"/>
          <p:cNvSpPr>
            <a:spLocks noGrp="1"/>
          </p:cNvSpPr>
          <p:nvPr>
            <p:ph idx="1"/>
          </p:nvPr>
        </p:nvSpPr>
        <p:spPr>
          <a:xfrm>
            <a:off x="794565" y="1726835"/>
            <a:ext cx="8596668" cy="3880773"/>
          </a:xfrm>
        </p:spPr>
        <p:txBody>
          <a:bodyPr>
            <a:noAutofit/>
          </a:bodyPr>
          <a:lstStyle/>
          <a:p>
            <a:pPr marL="0" indent="0" algn="just">
              <a:lnSpc>
                <a:spcPct val="150000"/>
              </a:lnSpc>
              <a:buNone/>
            </a:pPr>
            <a:r>
              <a:rPr lang="el-GR" dirty="0">
                <a:solidFill>
                  <a:srgbClr val="0070C0"/>
                </a:solidFill>
              </a:rPr>
              <a:t>Η Ασύγχρονη Τηλεκπαίδευση βασίζεται κυρίως στο δίκτυο και στην ασύγχρονη πρόσβαση στο υλικό του μαθήματος από τους εκπαιδευόμενους. Είναι σαφές ότι χρειάζεται να χρησιμοποιηθεί κάποιο λογισμικό για να πραγματοποιηθεί αυτό. Το λογισμικό αυτό ονομάζεται πλατφόρμα Ασύγχρονης Τηλεκπαίδευσης ή Σύστημα Διαχείρισης Μαθησιακού Υλικού (</a:t>
            </a:r>
            <a:r>
              <a:rPr lang="en-US" dirty="0">
                <a:solidFill>
                  <a:srgbClr val="0070C0"/>
                </a:solidFill>
              </a:rPr>
              <a:t>Learning Management System </a:t>
            </a:r>
            <a:r>
              <a:rPr lang="en-US" dirty="0" smtClean="0">
                <a:solidFill>
                  <a:srgbClr val="0070C0"/>
                </a:solidFill>
              </a:rPr>
              <a:t>) LMS</a:t>
            </a:r>
            <a:r>
              <a:rPr lang="el-GR" dirty="0">
                <a:solidFill>
                  <a:srgbClr val="0070C0"/>
                </a:solidFill>
              </a:rPr>
              <a:t>. </a:t>
            </a:r>
          </a:p>
        </p:txBody>
      </p:sp>
      <p:sp>
        <p:nvSpPr>
          <p:cNvPr id="4" name="Θέση υποσέλιδου 3"/>
          <p:cNvSpPr>
            <a:spLocks noGrp="1"/>
          </p:cNvSpPr>
          <p:nvPr>
            <p:ph type="ftr" sz="quarter" idx="11"/>
          </p:nvPr>
        </p:nvSpPr>
        <p:spPr>
          <a:xfrm>
            <a:off x="2269691" y="6392724"/>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Tree>
    <p:extLst>
      <p:ext uri="{BB962C8B-B14F-4D97-AF65-F5344CB8AC3E}">
        <p14:creationId xmlns:p14="http://schemas.microsoft.com/office/powerpoint/2010/main" val="2312379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pPr algn="ctr"/>
            <a:r>
              <a:rPr lang="el-GR" sz="3200" b="1" dirty="0">
                <a:latin typeface="Calibri" panose="020F0502020204030204" pitchFamily="34" charset="0"/>
                <a:cs typeface="Calibri" panose="020F0502020204030204" pitchFamily="34" charset="0"/>
              </a:rPr>
              <a:t>Web εφαρμογή </a:t>
            </a:r>
          </a:p>
        </p:txBody>
      </p:sp>
      <p:sp>
        <p:nvSpPr>
          <p:cNvPr id="4" name="Θέση υποσέλιδου 3"/>
          <p:cNvSpPr>
            <a:spLocks noGrp="1"/>
          </p:cNvSpPr>
          <p:nvPr>
            <p:ph type="ftr" sz="quarter" idx="11"/>
          </p:nvPr>
        </p:nvSpPr>
        <p:spPr>
          <a:xfrm>
            <a:off x="1952343" y="6337576"/>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7" name="Θέση περιεχομένου 2"/>
          <p:cNvSpPr txBox="1">
            <a:spLocks/>
          </p:cNvSpPr>
          <p:nvPr/>
        </p:nvSpPr>
        <p:spPr>
          <a:xfrm>
            <a:off x="1042529" y="1360375"/>
            <a:ext cx="7791717" cy="231819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a:buNone/>
            </a:pPr>
            <a:r>
              <a:rPr lang="el-GR" dirty="0" smtClean="0">
                <a:solidFill>
                  <a:srgbClr val="0070C0"/>
                </a:solidFill>
              </a:rPr>
              <a:t>Μέσα </a:t>
            </a:r>
            <a:r>
              <a:rPr lang="el-GR" dirty="0">
                <a:solidFill>
                  <a:srgbClr val="0070C0"/>
                </a:solidFill>
              </a:rPr>
              <a:t>στην εφαρμογή μας θα δούμε ένα εκπαιδευτικό υλικό το οποίο είναι άμεσα διαθέσιμό σε όποιον είναι μέλος. Συγκεκριμένα δημιουργήσαμε ένα εκπαιδευτικό υλικό για τον Όμιλο ΟΤΕ που σαν σκοπό έχει την καθοδήγηση και την εκπαίδευση των Τεχνικών της. </a:t>
            </a:r>
          </a:p>
          <a:p>
            <a:pPr marL="0" indent="0" algn="just">
              <a:buNone/>
            </a:pPr>
            <a:endParaRPr lang="el-GR" dirty="0">
              <a:solidFill>
                <a:srgbClr val="0070C0"/>
              </a:solidFill>
            </a:endParaRPr>
          </a:p>
        </p:txBody>
      </p:sp>
      <p:pic>
        <p:nvPicPr>
          <p:cNvPr id="5" name="Εικόνα 4"/>
          <p:cNvPicPr/>
          <p:nvPr/>
        </p:nvPicPr>
        <p:blipFill>
          <a:blip r:embed="rId2">
            <a:extLst>
              <a:ext uri="{28A0092B-C50C-407E-A947-70E740481C1C}">
                <a14:useLocalDpi xmlns:a14="http://schemas.microsoft.com/office/drawing/2010/main" val="0"/>
              </a:ext>
            </a:extLst>
          </a:blip>
          <a:srcRect/>
          <a:stretch>
            <a:fillRect/>
          </a:stretch>
        </p:blipFill>
        <p:spPr bwMode="auto">
          <a:xfrm>
            <a:off x="949570" y="2778369"/>
            <a:ext cx="4196861" cy="3488348"/>
          </a:xfrm>
          <a:prstGeom prst="rect">
            <a:avLst/>
          </a:prstGeom>
          <a:noFill/>
          <a:ln>
            <a:noFill/>
          </a:ln>
        </p:spPr>
      </p:pic>
      <p:graphicFrame>
        <p:nvGraphicFramePr>
          <p:cNvPr id="3" name="Διάγραμμα 2"/>
          <p:cNvGraphicFramePr/>
          <p:nvPr>
            <p:extLst>
              <p:ext uri="{D42A27DB-BD31-4B8C-83A1-F6EECF244321}">
                <p14:modId xmlns:p14="http://schemas.microsoft.com/office/powerpoint/2010/main" val="3257657928"/>
              </p:ext>
            </p:extLst>
          </p:nvPr>
        </p:nvGraphicFramePr>
        <p:xfrm>
          <a:off x="4724400" y="2519891"/>
          <a:ext cx="5869353" cy="3746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67291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574430" y="375138"/>
            <a:ext cx="2192216" cy="621323"/>
          </a:xfrm>
        </p:spPr>
        <p:txBody>
          <a:bodyPr>
            <a:normAutofit/>
          </a:bodyPr>
          <a:lstStyle/>
          <a:p>
            <a:pPr algn="ctr"/>
            <a:r>
              <a:rPr lang="el-GR" sz="3200" b="1" dirty="0">
                <a:solidFill>
                  <a:srgbClr val="0070C0"/>
                </a:solidFill>
                <a:latin typeface="Calibri" panose="020F0502020204030204" pitchFamily="34" charset="0"/>
                <a:cs typeface="Calibri" panose="020F0502020204030204" pitchFamily="34" charset="0"/>
              </a:rPr>
              <a:t>Κατηγορίες </a:t>
            </a:r>
          </a:p>
        </p:txBody>
      </p:sp>
      <p:sp>
        <p:nvSpPr>
          <p:cNvPr id="4" name="Θέση υποσέλιδου 3"/>
          <p:cNvSpPr>
            <a:spLocks noGrp="1"/>
          </p:cNvSpPr>
          <p:nvPr>
            <p:ph type="ftr" sz="quarter" idx="11"/>
          </p:nvPr>
        </p:nvSpPr>
        <p:spPr>
          <a:xfrm>
            <a:off x="2072380" y="6404778"/>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graphicFrame>
        <p:nvGraphicFramePr>
          <p:cNvPr id="8" name="Διάγραμμα 7"/>
          <p:cNvGraphicFramePr/>
          <p:nvPr>
            <p:extLst>
              <p:ext uri="{D42A27DB-BD31-4B8C-83A1-F6EECF244321}">
                <p14:modId xmlns:p14="http://schemas.microsoft.com/office/powerpoint/2010/main" val="2030782375"/>
              </p:ext>
            </p:extLst>
          </p:nvPr>
        </p:nvGraphicFramePr>
        <p:xfrm>
          <a:off x="5216768" y="1582615"/>
          <a:ext cx="5122985" cy="3809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Διάγραμμα 8"/>
          <p:cNvGraphicFramePr/>
          <p:nvPr>
            <p:extLst>
              <p:ext uri="{D42A27DB-BD31-4B8C-83A1-F6EECF244321}">
                <p14:modId xmlns:p14="http://schemas.microsoft.com/office/powerpoint/2010/main" val="1500342666"/>
              </p:ext>
            </p:extLst>
          </p:nvPr>
        </p:nvGraphicFramePr>
        <p:xfrm>
          <a:off x="820615" y="1606062"/>
          <a:ext cx="4255478" cy="358726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7" name="Ευθύγραμμο βέλος σύνδεσης 6"/>
          <p:cNvCxnSpPr/>
          <p:nvPr/>
        </p:nvCxnSpPr>
        <p:spPr>
          <a:xfrm flipV="1">
            <a:off x="4642339" y="3399693"/>
            <a:ext cx="609600" cy="1172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7567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υποσέλιδου 3"/>
          <p:cNvSpPr>
            <a:spLocks noGrp="1"/>
          </p:cNvSpPr>
          <p:nvPr>
            <p:ph type="ftr" sz="quarter" idx="11"/>
          </p:nvPr>
        </p:nvSpPr>
        <p:spPr>
          <a:xfrm>
            <a:off x="1990978" y="6260303"/>
            <a:ext cx="6297612" cy="365125"/>
          </a:xfrm>
        </p:spPr>
        <p:txBody>
          <a:bodyPr/>
          <a:lstStyle/>
          <a:p>
            <a:pPr algn="ctr"/>
            <a:r>
              <a:rPr lang="el-GR" sz="1100" dirty="0" smtClean="0"/>
              <a:t>Δημιουργός : Φλώρου Παγώνα ΚΑΜ (12)</a:t>
            </a:r>
          </a:p>
          <a:p>
            <a:pPr algn="ctr"/>
            <a:r>
              <a:rPr lang="el-GR" sz="1100" dirty="0" smtClean="0"/>
              <a:t>Παρουσίαση Διπλωματικής Εργασίας στην Εφαρμοσμένη Πληροφορική</a:t>
            </a:r>
            <a:endParaRPr lang="en-US" sz="1100" dirty="0"/>
          </a:p>
        </p:txBody>
      </p:sp>
      <p:graphicFrame>
        <p:nvGraphicFramePr>
          <p:cNvPr id="3" name="Διάγραμμα 2"/>
          <p:cNvGraphicFramePr/>
          <p:nvPr>
            <p:extLst>
              <p:ext uri="{D42A27DB-BD31-4B8C-83A1-F6EECF244321}">
                <p14:modId xmlns:p14="http://schemas.microsoft.com/office/powerpoint/2010/main" val="362131715"/>
              </p:ext>
            </p:extLst>
          </p:nvPr>
        </p:nvGraphicFramePr>
        <p:xfrm>
          <a:off x="1023815" y="0"/>
          <a:ext cx="8612554" cy="69826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Ορθογώνιο 4"/>
          <p:cNvSpPr/>
          <p:nvPr/>
        </p:nvSpPr>
        <p:spPr>
          <a:xfrm>
            <a:off x="753202" y="310607"/>
            <a:ext cx="2104294" cy="584775"/>
          </a:xfrm>
          <a:prstGeom prst="rect">
            <a:avLst/>
          </a:prstGeom>
        </p:spPr>
        <p:txBody>
          <a:bodyPr wrap="none">
            <a:spAutoFit/>
          </a:bodyPr>
          <a:lstStyle/>
          <a:p>
            <a:pPr algn="ctr">
              <a:spcBef>
                <a:spcPct val="0"/>
              </a:spcBef>
            </a:pPr>
            <a:r>
              <a:rPr lang="el-GR" sz="3200" b="1" dirty="0" smtClean="0">
                <a:solidFill>
                  <a:srgbClr val="0070C0"/>
                </a:solidFill>
                <a:latin typeface="Calibri" panose="020F0502020204030204" pitchFamily="34" charset="0"/>
                <a:ea typeface="+mj-ea"/>
                <a:cs typeface="Calibri" panose="020F0502020204030204" pitchFamily="34" charset="0"/>
              </a:rPr>
              <a:t>Μαθήματα</a:t>
            </a:r>
            <a:endParaRPr lang="el-GR" sz="3200" b="1" dirty="0">
              <a:solidFill>
                <a:srgbClr val="0070C0"/>
              </a:solidFill>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1039517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υποσέλιδου 3"/>
          <p:cNvSpPr>
            <a:spLocks noGrp="1"/>
          </p:cNvSpPr>
          <p:nvPr>
            <p:ph type="ftr" sz="quarter" idx="11"/>
          </p:nvPr>
        </p:nvSpPr>
        <p:spPr>
          <a:xfrm>
            <a:off x="1861364" y="6369608"/>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6" name="Θέση περιεχομένου 2"/>
          <p:cNvSpPr txBox="1">
            <a:spLocks/>
          </p:cNvSpPr>
          <p:nvPr/>
        </p:nvSpPr>
        <p:spPr>
          <a:xfrm>
            <a:off x="855786" y="909761"/>
            <a:ext cx="5216768" cy="388077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l-GR" dirty="0"/>
              <a:t> </a:t>
            </a:r>
          </a:p>
          <a:p>
            <a:pPr>
              <a:buFont typeface="Wingdings 3" charset="2"/>
              <a:buAutoNum type="arabicParenR"/>
            </a:pPr>
            <a:endParaRPr lang="el-GR" b="1" dirty="0">
              <a:solidFill>
                <a:srgbClr val="0070C0"/>
              </a:solidFill>
            </a:endParaRPr>
          </a:p>
        </p:txBody>
      </p:sp>
      <p:graphicFrame>
        <p:nvGraphicFramePr>
          <p:cNvPr id="8" name="Διάγραμμα 7"/>
          <p:cNvGraphicFramePr/>
          <p:nvPr>
            <p:extLst>
              <p:ext uri="{D42A27DB-BD31-4B8C-83A1-F6EECF244321}">
                <p14:modId xmlns:p14="http://schemas.microsoft.com/office/powerpoint/2010/main" val="3683187651"/>
              </p:ext>
            </p:extLst>
          </p:nvPr>
        </p:nvGraphicFramePr>
        <p:xfrm>
          <a:off x="328246" y="1195753"/>
          <a:ext cx="11699631" cy="60842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Ορθογώνιο 8"/>
          <p:cNvSpPr/>
          <p:nvPr/>
        </p:nvSpPr>
        <p:spPr>
          <a:xfrm>
            <a:off x="3061114" y="278396"/>
            <a:ext cx="3105145" cy="584775"/>
          </a:xfrm>
          <a:prstGeom prst="rect">
            <a:avLst/>
          </a:prstGeom>
        </p:spPr>
        <p:txBody>
          <a:bodyPr wrap="none">
            <a:spAutoFit/>
          </a:bodyPr>
          <a:lstStyle/>
          <a:p>
            <a:r>
              <a:rPr lang="el-GR" sz="3200" b="1" dirty="0" smtClean="0">
                <a:solidFill>
                  <a:srgbClr val="0070C0"/>
                </a:solidFill>
                <a:latin typeface="Calibri" panose="020F0502020204030204" pitchFamily="34" charset="0"/>
                <a:ea typeface="+mj-ea"/>
                <a:cs typeface="Calibri" panose="020F0502020204030204" pitchFamily="34" charset="0"/>
              </a:rPr>
              <a:t>Ενεργά Εργαλεία</a:t>
            </a:r>
            <a:endParaRPr lang="el-GR" sz="3200" b="1" dirty="0">
              <a:solidFill>
                <a:srgbClr val="0070C0"/>
              </a:solidFill>
              <a:latin typeface="Calibri" panose="020F0502020204030204" pitchFamily="34" charset="0"/>
              <a:ea typeface="+mj-ea"/>
              <a:cs typeface="Calibri" panose="020F0502020204030204" pitchFamily="34" charset="0"/>
            </a:endParaRPr>
          </a:p>
        </p:txBody>
      </p:sp>
    </p:spTree>
    <p:extLst>
      <p:ext uri="{BB962C8B-B14F-4D97-AF65-F5344CB8AC3E}">
        <p14:creationId xmlns:p14="http://schemas.microsoft.com/office/powerpoint/2010/main" val="3976785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618719" y="93785"/>
            <a:ext cx="8596668" cy="1320800"/>
          </a:xfrm>
        </p:spPr>
        <p:txBody>
          <a:bodyPr>
            <a:normAutofit/>
          </a:bodyPr>
          <a:lstStyle/>
          <a:p>
            <a:pPr algn="ctr"/>
            <a:r>
              <a:rPr lang="el-GR" sz="3200" b="1" dirty="0">
                <a:solidFill>
                  <a:srgbClr val="0070C0"/>
                </a:solidFill>
                <a:latin typeface="Calibri" panose="020F0502020204030204" pitchFamily="34" charset="0"/>
                <a:cs typeface="Calibri" panose="020F0502020204030204" pitchFamily="34" charset="0"/>
              </a:rPr>
              <a:t>Περιεχόμενα Μαθήματος – </a:t>
            </a:r>
            <a:r>
              <a:rPr lang="el-GR" sz="3200" b="1" dirty="0" smtClean="0">
                <a:solidFill>
                  <a:srgbClr val="0070C0"/>
                </a:solidFill>
                <a:latin typeface="Calibri" panose="020F0502020204030204" pitchFamily="34" charset="0"/>
                <a:cs typeface="Calibri" panose="020F0502020204030204" pitchFamily="34" charset="0"/>
              </a:rPr>
              <a:t>Προγράμματα </a:t>
            </a:r>
            <a:r>
              <a:rPr lang="en-US" sz="3200" b="1" dirty="0" smtClean="0">
                <a:solidFill>
                  <a:srgbClr val="0070C0"/>
                </a:solidFill>
                <a:latin typeface="Calibri" panose="020F0502020204030204" pitchFamily="34" charset="0"/>
                <a:cs typeface="Calibri" panose="020F0502020204030204" pitchFamily="34" charset="0"/>
              </a:rPr>
              <a:t>WFM</a:t>
            </a:r>
            <a:r>
              <a:rPr lang="el-GR" sz="3200" b="1" dirty="0">
                <a:solidFill>
                  <a:srgbClr val="0070C0"/>
                </a:solidFill>
                <a:latin typeface="Calibri" panose="020F0502020204030204" pitchFamily="34" charset="0"/>
                <a:cs typeface="Calibri" panose="020F0502020204030204" pitchFamily="34" charset="0"/>
              </a:rPr>
              <a:t/>
            </a:r>
            <a:br>
              <a:rPr lang="el-GR" sz="3200" b="1" dirty="0">
                <a:solidFill>
                  <a:srgbClr val="0070C0"/>
                </a:solidFill>
                <a:latin typeface="Calibri" panose="020F0502020204030204" pitchFamily="34" charset="0"/>
                <a:cs typeface="Calibri" panose="020F0502020204030204" pitchFamily="34" charset="0"/>
              </a:rPr>
            </a:br>
            <a:endParaRPr lang="el-GR" sz="3200" b="1" dirty="0">
              <a:solidFill>
                <a:srgbClr val="0070C0"/>
              </a:solidFill>
              <a:latin typeface="Calibri" panose="020F0502020204030204" pitchFamily="34" charset="0"/>
              <a:cs typeface="Calibri" panose="020F0502020204030204" pitchFamily="34" charset="0"/>
            </a:endParaRPr>
          </a:p>
        </p:txBody>
      </p:sp>
      <p:sp>
        <p:nvSpPr>
          <p:cNvPr id="4" name="Θέση υποσέλιδου 3"/>
          <p:cNvSpPr>
            <a:spLocks noGrp="1"/>
          </p:cNvSpPr>
          <p:nvPr>
            <p:ph type="ftr" sz="quarter" idx="11"/>
          </p:nvPr>
        </p:nvSpPr>
        <p:spPr>
          <a:xfrm>
            <a:off x="1884811" y="6404777"/>
            <a:ext cx="6297612" cy="365125"/>
          </a:xfrm>
        </p:spPr>
        <p:txBody>
          <a:bodyPr/>
          <a:lstStyle/>
          <a:p>
            <a:pPr algn="ctr"/>
            <a:r>
              <a:rPr lang="el-GR" sz="1100" dirty="0"/>
              <a:t>Δημιουργός : Φλώρου Παγώνα ΚΑΜ (12)</a:t>
            </a:r>
          </a:p>
          <a:p>
            <a:pPr algn="ctr"/>
            <a:r>
              <a:rPr lang="el-GR" sz="1100" dirty="0"/>
              <a:t>Παρουσίαση Διπλωματικής Εργασίας στην Εφαρμοσμένη Πληροφορική</a:t>
            </a:r>
            <a:endParaRPr lang="en-US" sz="1100" dirty="0"/>
          </a:p>
        </p:txBody>
      </p:sp>
      <p:sp>
        <p:nvSpPr>
          <p:cNvPr id="9" name="Ορθογώνιο 8"/>
          <p:cNvSpPr/>
          <p:nvPr/>
        </p:nvSpPr>
        <p:spPr>
          <a:xfrm>
            <a:off x="3837221" y="863944"/>
            <a:ext cx="2079159" cy="369332"/>
          </a:xfrm>
          <a:prstGeom prst="rect">
            <a:avLst/>
          </a:prstGeom>
        </p:spPr>
        <p:txBody>
          <a:bodyPr wrap="none">
            <a:spAutoFit/>
          </a:bodyPr>
          <a:lstStyle/>
          <a:p>
            <a:r>
              <a:rPr lang="el-GR" b="1" dirty="0">
                <a:solidFill>
                  <a:srgbClr val="0070C0"/>
                </a:solidFill>
                <a:latin typeface="Calibri" panose="020F0502020204030204" pitchFamily="34" charset="0"/>
                <a:cs typeface="Calibri" panose="020F0502020204030204" pitchFamily="34" charset="0"/>
              </a:rPr>
              <a:t>Θεματικές Ενότητες</a:t>
            </a:r>
            <a:endParaRPr lang="el-GR" dirty="0"/>
          </a:p>
        </p:txBody>
      </p:sp>
      <p:graphicFrame>
        <p:nvGraphicFramePr>
          <p:cNvPr id="15" name="Διάγραμμα 14"/>
          <p:cNvGraphicFramePr/>
          <p:nvPr>
            <p:extLst>
              <p:ext uri="{D42A27DB-BD31-4B8C-83A1-F6EECF244321}">
                <p14:modId xmlns:p14="http://schemas.microsoft.com/office/powerpoint/2010/main" val="3822816220"/>
              </p:ext>
            </p:extLst>
          </p:nvPr>
        </p:nvGraphicFramePr>
        <p:xfrm>
          <a:off x="1019908" y="1233606"/>
          <a:ext cx="8428891" cy="4979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4373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Όψη">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1649</TotalTime>
  <Words>812</Words>
  <Application>Microsoft Office PowerPoint</Application>
  <PresentationFormat>Προσαρμογή</PresentationFormat>
  <Paragraphs>163</Paragraphs>
  <Slides>13</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13</vt:i4>
      </vt:variant>
    </vt:vector>
  </HeadingPairs>
  <TitlesOfParts>
    <vt:vector size="14" baseType="lpstr">
      <vt:lpstr>Όψη</vt:lpstr>
      <vt:lpstr>Παρουσίαση Διπλωματικής Εργασίας της Φλώρου Παγώνας </vt:lpstr>
      <vt:lpstr>Σκοπός Διπλωματικής Εργασίας</vt:lpstr>
      <vt:lpstr>Μορφές Τηλεκπαίδεσυσης</vt:lpstr>
      <vt:lpstr>Ορισμός Πλατφόρμας Ασύγχρονης Εκπαίδευσης </vt:lpstr>
      <vt:lpstr>Web εφαρμογή </vt:lpstr>
      <vt:lpstr>Κατηγορίες </vt:lpstr>
      <vt:lpstr>Παρουσίαση του PowerPoint</vt:lpstr>
      <vt:lpstr>Παρουσίαση του PowerPoint</vt:lpstr>
      <vt:lpstr>Περιεχόμενα Μαθήματος – Προγράμματα WFM </vt:lpstr>
      <vt:lpstr>Παρουσίαση του PowerPoint</vt:lpstr>
      <vt:lpstr>Παρουσίαση του PowerPoint</vt:lpstr>
      <vt:lpstr>Συμπέρασμα</vt:lpstr>
      <vt:lpstr>Παρουσίαση του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Penny Florou</dc:creator>
  <cp:lastModifiedBy>Dimisfl</cp:lastModifiedBy>
  <cp:revision>149</cp:revision>
  <dcterms:created xsi:type="dcterms:W3CDTF">2016-11-19T17:14:44Z</dcterms:created>
  <dcterms:modified xsi:type="dcterms:W3CDTF">2017-03-11T12:47:44Z</dcterms:modified>
</cp:coreProperties>
</file>